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EF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jLTdgrhpDCg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jLTdgrhpDCg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9F6BDF-9F81-415A-83A4-88445A1A125A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12BB439C-1EC4-4755-9415-3126D2F6D80E}">
      <dgm:prSet/>
      <dgm:spPr/>
      <dgm:t>
        <a:bodyPr/>
        <a:lstStyle/>
        <a:p>
          <a:pPr algn="ctr" rtl="0"/>
          <a:r>
            <a:rPr lang="nl-NL" dirty="0" smtClean="0"/>
            <a:t>Thema 2 Bloed</a:t>
          </a:r>
          <a:endParaRPr lang="nl-NL" dirty="0"/>
        </a:p>
      </dgm:t>
    </dgm:pt>
    <dgm:pt modelId="{594773C1-C636-4E90-A12C-A828BDA3EF3E}" type="parTrans" cxnId="{1054E83E-02B7-4F61-A8EF-F3A8CB12CA99}">
      <dgm:prSet/>
      <dgm:spPr/>
      <dgm:t>
        <a:bodyPr/>
        <a:lstStyle/>
        <a:p>
          <a:endParaRPr lang="nl-NL"/>
        </a:p>
      </dgm:t>
    </dgm:pt>
    <dgm:pt modelId="{D309D3E9-C9D1-4BBB-917C-C4202ED4D69A}" type="sibTrans" cxnId="{1054E83E-02B7-4F61-A8EF-F3A8CB12CA99}">
      <dgm:prSet/>
      <dgm:spPr/>
      <dgm:t>
        <a:bodyPr/>
        <a:lstStyle/>
        <a:p>
          <a:endParaRPr lang="nl-NL"/>
        </a:p>
      </dgm:t>
    </dgm:pt>
    <dgm:pt modelId="{2C308F68-F229-4F10-9AF4-F484EE3A7EBC}" type="pres">
      <dgm:prSet presAssocID="{F09F6BDF-9F81-415A-83A4-88445A1A125A}" presName="linear" presStyleCnt="0">
        <dgm:presLayoutVars>
          <dgm:animLvl val="lvl"/>
          <dgm:resizeHandles val="exact"/>
        </dgm:presLayoutVars>
      </dgm:prSet>
      <dgm:spPr/>
    </dgm:pt>
    <dgm:pt modelId="{E08FD6F8-CBF7-4C99-9642-B2C3F0469437}" type="pres">
      <dgm:prSet presAssocID="{12BB439C-1EC4-4755-9415-3126D2F6D80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856FBFF-7C0E-4609-AADD-C13E0C315F87}" type="presOf" srcId="{12BB439C-1EC4-4755-9415-3126D2F6D80E}" destId="{E08FD6F8-CBF7-4C99-9642-B2C3F0469437}" srcOrd="0" destOrd="0" presId="urn:microsoft.com/office/officeart/2005/8/layout/vList2"/>
    <dgm:cxn modelId="{C85EFBDD-548E-4610-A90A-98B7F2E442D6}" type="presOf" srcId="{F09F6BDF-9F81-415A-83A4-88445A1A125A}" destId="{2C308F68-F229-4F10-9AF4-F484EE3A7EBC}" srcOrd="0" destOrd="0" presId="urn:microsoft.com/office/officeart/2005/8/layout/vList2"/>
    <dgm:cxn modelId="{1054E83E-02B7-4F61-A8EF-F3A8CB12CA99}" srcId="{F09F6BDF-9F81-415A-83A4-88445A1A125A}" destId="{12BB439C-1EC4-4755-9415-3126D2F6D80E}" srcOrd="0" destOrd="0" parTransId="{594773C1-C636-4E90-A12C-A828BDA3EF3E}" sibTransId="{D309D3E9-C9D1-4BBB-917C-C4202ED4D69A}"/>
    <dgm:cxn modelId="{8FE12ACD-E6EF-46DC-90A4-F291E1DD38E3}" type="presParOf" srcId="{2C308F68-F229-4F10-9AF4-F484EE3A7EBC}" destId="{E08FD6F8-CBF7-4C99-9642-B2C3F04694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03AD780-F53A-4D00-94EE-6679936C6FB2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nl-NL"/>
        </a:p>
      </dgm:t>
    </dgm:pt>
    <dgm:pt modelId="{26495FFF-C587-4BAB-B7C1-F9726939B28E}">
      <dgm:prSet/>
      <dgm:spPr/>
      <dgm:t>
        <a:bodyPr/>
        <a:lstStyle/>
        <a:p>
          <a:pPr algn="ctr" rtl="0"/>
          <a:r>
            <a:rPr lang="nl-NL" dirty="0" smtClean="0"/>
            <a:t>SA-knoop (</a:t>
          </a:r>
          <a:r>
            <a:rPr lang="nl-NL" dirty="0" err="1" smtClean="0"/>
            <a:t>Sinu-Atriële</a:t>
          </a:r>
          <a:r>
            <a:rPr lang="nl-NL" dirty="0" smtClean="0"/>
            <a:t> knoop) </a:t>
          </a:r>
          <a:r>
            <a:rPr lang="nl-NL" smtClean="0"/>
            <a:t>regelt hartritme </a:t>
          </a:r>
          <a:endParaRPr lang="nl-NL"/>
        </a:p>
      </dgm:t>
    </dgm:pt>
    <dgm:pt modelId="{94B149C5-1A9C-4D6B-91D2-B8959661580A}" type="parTrans" cxnId="{9FA9FF8D-17DC-4E85-8C27-47C548BF6F2F}">
      <dgm:prSet/>
      <dgm:spPr/>
      <dgm:t>
        <a:bodyPr/>
        <a:lstStyle/>
        <a:p>
          <a:pPr algn="ctr"/>
          <a:endParaRPr lang="nl-NL"/>
        </a:p>
      </dgm:t>
    </dgm:pt>
    <dgm:pt modelId="{D68CBF73-30E3-465C-90BA-B0795E9F17DF}" type="sibTrans" cxnId="{9FA9FF8D-17DC-4E85-8C27-47C548BF6F2F}">
      <dgm:prSet/>
      <dgm:spPr/>
      <dgm:t>
        <a:bodyPr/>
        <a:lstStyle/>
        <a:p>
          <a:pPr algn="ctr"/>
          <a:endParaRPr lang="nl-NL"/>
        </a:p>
      </dgm:t>
    </dgm:pt>
    <dgm:pt modelId="{D6BC43B3-F9E6-4D56-82FE-9438B52E49A9}">
      <dgm:prSet/>
      <dgm:spPr/>
      <dgm:t>
        <a:bodyPr/>
        <a:lstStyle/>
        <a:p>
          <a:pPr algn="ctr" rtl="0"/>
          <a:r>
            <a:rPr lang="nl-NL" smtClean="0"/>
            <a:t>Ligt in wand rechterboezem</a:t>
          </a:r>
          <a:endParaRPr lang="nl-NL"/>
        </a:p>
      </dgm:t>
    </dgm:pt>
    <dgm:pt modelId="{BCB64CC4-7056-43DC-BCD2-31EE9F4DC22A}" type="parTrans" cxnId="{219F09DB-3E2A-42BD-81DE-245FE0DCFBE7}">
      <dgm:prSet/>
      <dgm:spPr/>
      <dgm:t>
        <a:bodyPr/>
        <a:lstStyle/>
        <a:p>
          <a:pPr algn="ctr"/>
          <a:endParaRPr lang="nl-NL"/>
        </a:p>
      </dgm:t>
    </dgm:pt>
    <dgm:pt modelId="{C43E0B1A-2331-417A-8001-96CCA115A99A}" type="sibTrans" cxnId="{219F09DB-3E2A-42BD-81DE-245FE0DCFBE7}">
      <dgm:prSet/>
      <dgm:spPr/>
      <dgm:t>
        <a:bodyPr/>
        <a:lstStyle/>
        <a:p>
          <a:pPr algn="ctr"/>
          <a:endParaRPr lang="nl-NL"/>
        </a:p>
      </dgm:t>
    </dgm:pt>
    <dgm:pt modelId="{974D09B6-BDD0-412D-AE94-3DE0F5790AB5}">
      <dgm:prSet/>
      <dgm:spPr/>
      <dgm:t>
        <a:bodyPr/>
        <a:lstStyle/>
        <a:p>
          <a:pPr algn="ctr" rtl="0"/>
          <a:r>
            <a:rPr lang="nl-NL" smtClean="0"/>
            <a:t>Signaal voor samentrekking eerst naar de boezems</a:t>
          </a:r>
          <a:endParaRPr lang="nl-NL"/>
        </a:p>
      </dgm:t>
    </dgm:pt>
    <dgm:pt modelId="{42608416-DFD8-4D29-9162-92B2F2AE0A3E}" type="parTrans" cxnId="{711CC9F0-3285-4B5E-AE0F-0328F26ACFBB}">
      <dgm:prSet/>
      <dgm:spPr/>
      <dgm:t>
        <a:bodyPr/>
        <a:lstStyle/>
        <a:p>
          <a:pPr algn="ctr"/>
          <a:endParaRPr lang="nl-NL"/>
        </a:p>
      </dgm:t>
    </dgm:pt>
    <dgm:pt modelId="{F6EE236C-BE94-4F2B-BDA9-90CF6537FEF5}" type="sibTrans" cxnId="{711CC9F0-3285-4B5E-AE0F-0328F26ACFBB}">
      <dgm:prSet/>
      <dgm:spPr/>
      <dgm:t>
        <a:bodyPr/>
        <a:lstStyle/>
        <a:p>
          <a:pPr algn="ctr"/>
          <a:endParaRPr lang="nl-NL"/>
        </a:p>
      </dgm:t>
    </dgm:pt>
    <dgm:pt modelId="{7587B69F-F124-4136-95BA-AFB517C46E21}">
      <dgm:prSet/>
      <dgm:spPr/>
      <dgm:t>
        <a:bodyPr/>
        <a:lstStyle/>
        <a:p>
          <a:pPr algn="ctr" rtl="0"/>
          <a:r>
            <a:rPr lang="nl-NL" smtClean="0"/>
            <a:t>Heel iets later naar de kamers</a:t>
          </a:r>
          <a:endParaRPr lang="nl-NL"/>
        </a:p>
      </dgm:t>
    </dgm:pt>
    <dgm:pt modelId="{98819488-08AB-4B60-A41F-C56BB86E52EE}" type="parTrans" cxnId="{FD6B5D92-45FF-482E-868D-360D81568809}">
      <dgm:prSet/>
      <dgm:spPr/>
      <dgm:t>
        <a:bodyPr/>
        <a:lstStyle/>
        <a:p>
          <a:pPr algn="ctr"/>
          <a:endParaRPr lang="nl-NL"/>
        </a:p>
      </dgm:t>
    </dgm:pt>
    <dgm:pt modelId="{5EEE8D06-1073-45AC-AA23-D90CB949ED31}" type="sibTrans" cxnId="{FD6B5D92-45FF-482E-868D-360D81568809}">
      <dgm:prSet/>
      <dgm:spPr/>
      <dgm:t>
        <a:bodyPr/>
        <a:lstStyle/>
        <a:p>
          <a:pPr algn="ctr"/>
          <a:endParaRPr lang="nl-NL"/>
        </a:p>
      </dgm:t>
    </dgm:pt>
    <dgm:pt modelId="{EC040793-0C94-4C0A-8160-B6F8A4C44A4C}">
      <dgm:prSet/>
      <dgm:spPr/>
      <dgm:t>
        <a:bodyPr/>
        <a:lstStyle/>
        <a:p>
          <a:pPr algn="ctr" rtl="0"/>
          <a:r>
            <a:rPr lang="nl-NL" smtClean="0"/>
            <a:t>Hartritmestoornissen: SA-knoop functioneert niet goed</a:t>
          </a:r>
          <a:endParaRPr lang="nl-NL"/>
        </a:p>
      </dgm:t>
    </dgm:pt>
    <dgm:pt modelId="{1DF1567B-A2D1-4AA8-ADFF-6B2E7509EFBE}" type="parTrans" cxnId="{C0CA52DD-DF32-40BB-9D55-6B641445F57A}">
      <dgm:prSet/>
      <dgm:spPr/>
      <dgm:t>
        <a:bodyPr/>
        <a:lstStyle/>
        <a:p>
          <a:pPr algn="ctr"/>
          <a:endParaRPr lang="nl-NL"/>
        </a:p>
      </dgm:t>
    </dgm:pt>
    <dgm:pt modelId="{CD1443DC-4786-4BC6-9905-1D9D052B4C5F}" type="sibTrans" cxnId="{C0CA52DD-DF32-40BB-9D55-6B641445F57A}">
      <dgm:prSet/>
      <dgm:spPr/>
      <dgm:t>
        <a:bodyPr/>
        <a:lstStyle/>
        <a:p>
          <a:pPr algn="ctr"/>
          <a:endParaRPr lang="nl-NL"/>
        </a:p>
      </dgm:t>
    </dgm:pt>
    <dgm:pt modelId="{E35C2692-1E51-4956-B8F2-AD6F99663FD7}" type="pres">
      <dgm:prSet presAssocID="{B03AD780-F53A-4D00-94EE-6679936C6FB2}" presName="linear" presStyleCnt="0">
        <dgm:presLayoutVars>
          <dgm:animLvl val="lvl"/>
          <dgm:resizeHandles val="exact"/>
        </dgm:presLayoutVars>
      </dgm:prSet>
      <dgm:spPr/>
    </dgm:pt>
    <dgm:pt modelId="{A1857B01-E7DB-42F0-9DE2-715BA86DCB0E}" type="pres">
      <dgm:prSet presAssocID="{26495FFF-C587-4BAB-B7C1-F9726939B28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32D7345-45DD-45F3-AABF-CB898AB7FE77}" type="pres">
      <dgm:prSet presAssocID="{D68CBF73-30E3-465C-90BA-B0795E9F17DF}" presName="spacer" presStyleCnt="0"/>
      <dgm:spPr/>
    </dgm:pt>
    <dgm:pt modelId="{B17BECFF-61E4-4562-8E26-F1CEBA8DBB4C}" type="pres">
      <dgm:prSet presAssocID="{D6BC43B3-F9E6-4D56-82FE-9438B52E49A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5EBD744-B61A-4012-8516-F61AED1E2038}" type="pres">
      <dgm:prSet presAssocID="{C43E0B1A-2331-417A-8001-96CCA115A99A}" presName="spacer" presStyleCnt="0"/>
      <dgm:spPr/>
    </dgm:pt>
    <dgm:pt modelId="{3FC4D9C1-6B66-47DC-A2E6-64173098F1C8}" type="pres">
      <dgm:prSet presAssocID="{974D09B6-BDD0-412D-AE94-3DE0F5790AB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7D961D1-E8AF-4756-9939-021E63A67B94}" type="pres">
      <dgm:prSet presAssocID="{F6EE236C-BE94-4F2B-BDA9-90CF6537FEF5}" presName="spacer" presStyleCnt="0"/>
      <dgm:spPr/>
    </dgm:pt>
    <dgm:pt modelId="{B971DB53-161E-4E2B-83A7-944E679C9C9A}" type="pres">
      <dgm:prSet presAssocID="{7587B69F-F124-4136-95BA-AFB517C46E2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576705C-5B64-47B6-8972-0720126E8783}" type="pres">
      <dgm:prSet presAssocID="{5EEE8D06-1073-45AC-AA23-D90CB949ED31}" presName="spacer" presStyleCnt="0"/>
      <dgm:spPr/>
    </dgm:pt>
    <dgm:pt modelId="{219B57C8-9368-4D4A-BFFD-1B25D6F78F18}" type="pres">
      <dgm:prSet presAssocID="{EC040793-0C94-4C0A-8160-B6F8A4C44A4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F51886F-B79F-4322-84C4-259A08A1A0F0}" type="presOf" srcId="{EC040793-0C94-4C0A-8160-B6F8A4C44A4C}" destId="{219B57C8-9368-4D4A-BFFD-1B25D6F78F18}" srcOrd="0" destOrd="0" presId="urn:microsoft.com/office/officeart/2005/8/layout/vList2"/>
    <dgm:cxn modelId="{1E91341D-300D-4176-8567-560B60E1E9E6}" type="presOf" srcId="{D6BC43B3-F9E6-4D56-82FE-9438B52E49A9}" destId="{B17BECFF-61E4-4562-8E26-F1CEBA8DBB4C}" srcOrd="0" destOrd="0" presId="urn:microsoft.com/office/officeart/2005/8/layout/vList2"/>
    <dgm:cxn modelId="{DC7CE085-FDEE-4BC8-A80D-692DB2AE2218}" type="presOf" srcId="{26495FFF-C587-4BAB-B7C1-F9726939B28E}" destId="{A1857B01-E7DB-42F0-9DE2-715BA86DCB0E}" srcOrd="0" destOrd="0" presId="urn:microsoft.com/office/officeart/2005/8/layout/vList2"/>
    <dgm:cxn modelId="{219F09DB-3E2A-42BD-81DE-245FE0DCFBE7}" srcId="{B03AD780-F53A-4D00-94EE-6679936C6FB2}" destId="{D6BC43B3-F9E6-4D56-82FE-9438B52E49A9}" srcOrd="1" destOrd="0" parTransId="{BCB64CC4-7056-43DC-BCD2-31EE9F4DC22A}" sibTransId="{C43E0B1A-2331-417A-8001-96CCA115A99A}"/>
    <dgm:cxn modelId="{C0CA52DD-DF32-40BB-9D55-6B641445F57A}" srcId="{B03AD780-F53A-4D00-94EE-6679936C6FB2}" destId="{EC040793-0C94-4C0A-8160-B6F8A4C44A4C}" srcOrd="4" destOrd="0" parTransId="{1DF1567B-A2D1-4AA8-ADFF-6B2E7509EFBE}" sibTransId="{CD1443DC-4786-4BC6-9905-1D9D052B4C5F}"/>
    <dgm:cxn modelId="{3F1675F1-BF10-4A83-81CF-CA2439BDBADF}" type="presOf" srcId="{974D09B6-BDD0-412D-AE94-3DE0F5790AB5}" destId="{3FC4D9C1-6B66-47DC-A2E6-64173098F1C8}" srcOrd="0" destOrd="0" presId="urn:microsoft.com/office/officeart/2005/8/layout/vList2"/>
    <dgm:cxn modelId="{9FA9FF8D-17DC-4E85-8C27-47C548BF6F2F}" srcId="{B03AD780-F53A-4D00-94EE-6679936C6FB2}" destId="{26495FFF-C587-4BAB-B7C1-F9726939B28E}" srcOrd="0" destOrd="0" parTransId="{94B149C5-1A9C-4D6B-91D2-B8959661580A}" sibTransId="{D68CBF73-30E3-465C-90BA-B0795E9F17DF}"/>
    <dgm:cxn modelId="{17568255-AC88-4415-ADD2-DCF1555639E5}" type="presOf" srcId="{B03AD780-F53A-4D00-94EE-6679936C6FB2}" destId="{E35C2692-1E51-4956-B8F2-AD6F99663FD7}" srcOrd="0" destOrd="0" presId="urn:microsoft.com/office/officeart/2005/8/layout/vList2"/>
    <dgm:cxn modelId="{7334387E-CE82-4DD8-B677-A32EB10557F9}" type="presOf" srcId="{7587B69F-F124-4136-95BA-AFB517C46E21}" destId="{B971DB53-161E-4E2B-83A7-944E679C9C9A}" srcOrd="0" destOrd="0" presId="urn:microsoft.com/office/officeart/2005/8/layout/vList2"/>
    <dgm:cxn modelId="{711CC9F0-3285-4B5E-AE0F-0328F26ACFBB}" srcId="{B03AD780-F53A-4D00-94EE-6679936C6FB2}" destId="{974D09B6-BDD0-412D-AE94-3DE0F5790AB5}" srcOrd="2" destOrd="0" parTransId="{42608416-DFD8-4D29-9162-92B2F2AE0A3E}" sibTransId="{F6EE236C-BE94-4F2B-BDA9-90CF6537FEF5}"/>
    <dgm:cxn modelId="{FD6B5D92-45FF-482E-868D-360D81568809}" srcId="{B03AD780-F53A-4D00-94EE-6679936C6FB2}" destId="{7587B69F-F124-4136-95BA-AFB517C46E21}" srcOrd="3" destOrd="0" parTransId="{98819488-08AB-4B60-A41F-C56BB86E52EE}" sibTransId="{5EEE8D06-1073-45AC-AA23-D90CB949ED31}"/>
    <dgm:cxn modelId="{88CFDB0C-25E3-4294-A211-A9A5032A9103}" type="presParOf" srcId="{E35C2692-1E51-4956-B8F2-AD6F99663FD7}" destId="{A1857B01-E7DB-42F0-9DE2-715BA86DCB0E}" srcOrd="0" destOrd="0" presId="urn:microsoft.com/office/officeart/2005/8/layout/vList2"/>
    <dgm:cxn modelId="{B4697A16-B36F-40CF-BFA0-691A541AD9CD}" type="presParOf" srcId="{E35C2692-1E51-4956-B8F2-AD6F99663FD7}" destId="{632D7345-45DD-45F3-AABF-CB898AB7FE77}" srcOrd="1" destOrd="0" presId="urn:microsoft.com/office/officeart/2005/8/layout/vList2"/>
    <dgm:cxn modelId="{7AB82B06-A2F3-48C7-BC15-A98CE158721D}" type="presParOf" srcId="{E35C2692-1E51-4956-B8F2-AD6F99663FD7}" destId="{B17BECFF-61E4-4562-8E26-F1CEBA8DBB4C}" srcOrd="2" destOrd="0" presId="urn:microsoft.com/office/officeart/2005/8/layout/vList2"/>
    <dgm:cxn modelId="{AC6E6CA5-FAD7-4099-8B2E-71DF93FD951D}" type="presParOf" srcId="{E35C2692-1E51-4956-B8F2-AD6F99663FD7}" destId="{45EBD744-B61A-4012-8516-F61AED1E2038}" srcOrd="3" destOrd="0" presId="urn:microsoft.com/office/officeart/2005/8/layout/vList2"/>
    <dgm:cxn modelId="{650D6494-179E-4744-9596-E950E3F3DDBB}" type="presParOf" srcId="{E35C2692-1E51-4956-B8F2-AD6F99663FD7}" destId="{3FC4D9C1-6B66-47DC-A2E6-64173098F1C8}" srcOrd="4" destOrd="0" presId="urn:microsoft.com/office/officeart/2005/8/layout/vList2"/>
    <dgm:cxn modelId="{D162BAA0-AAEC-40FA-93BC-B59C97691848}" type="presParOf" srcId="{E35C2692-1E51-4956-B8F2-AD6F99663FD7}" destId="{37D961D1-E8AF-4756-9939-021E63A67B94}" srcOrd="5" destOrd="0" presId="urn:microsoft.com/office/officeart/2005/8/layout/vList2"/>
    <dgm:cxn modelId="{54AF84BD-1C78-45BC-B5C8-CCE053491F8A}" type="presParOf" srcId="{E35C2692-1E51-4956-B8F2-AD6F99663FD7}" destId="{B971DB53-161E-4E2B-83A7-944E679C9C9A}" srcOrd="6" destOrd="0" presId="urn:microsoft.com/office/officeart/2005/8/layout/vList2"/>
    <dgm:cxn modelId="{3722FEF1-C4DA-45D6-841F-310FE30EDF31}" type="presParOf" srcId="{E35C2692-1E51-4956-B8F2-AD6F99663FD7}" destId="{4576705C-5B64-47B6-8972-0720126E8783}" srcOrd="7" destOrd="0" presId="urn:microsoft.com/office/officeart/2005/8/layout/vList2"/>
    <dgm:cxn modelId="{A3B38B54-CE1E-44AE-9EE0-F4AA21E41B95}" type="presParOf" srcId="{E35C2692-1E51-4956-B8F2-AD6F99663FD7}" destId="{219B57C8-9368-4D4A-BFFD-1B25D6F78F1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CD308C-C84A-4507-B1DC-9A3014E541E8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E55A1C41-7152-45A3-813D-8DBFF50DDCC4}">
      <dgm:prSet/>
      <dgm:spPr/>
      <dgm:t>
        <a:bodyPr/>
        <a:lstStyle/>
        <a:p>
          <a:pPr algn="ctr" rtl="0"/>
          <a:r>
            <a:rPr lang="nl-NL" smtClean="0"/>
            <a:t>De hartslag</a:t>
          </a:r>
          <a:endParaRPr lang="nl-NL"/>
        </a:p>
      </dgm:t>
    </dgm:pt>
    <dgm:pt modelId="{70B7CE21-48F7-4A78-9EC3-A161735003D0}" type="parTrans" cxnId="{B48B684C-EAFA-4B59-B863-0CDCF2D784B3}">
      <dgm:prSet/>
      <dgm:spPr/>
      <dgm:t>
        <a:bodyPr/>
        <a:lstStyle/>
        <a:p>
          <a:endParaRPr lang="nl-NL"/>
        </a:p>
      </dgm:t>
    </dgm:pt>
    <dgm:pt modelId="{66846A6D-0E5A-4B04-8089-9BD11D10C654}" type="sibTrans" cxnId="{B48B684C-EAFA-4B59-B863-0CDCF2D784B3}">
      <dgm:prSet/>
      <dgm:spPr/>
      <dgm:t>
        <a:bodyPr/>
        <a:lstStyle/>
        <a:p>
          <a:endParaRPr lang="nl-NL"/>
        </a:p>
      </dgm:t>
    </dgm:pt>
    <dgm:pt modelId="{CF55F0E0-A897-4C23-A8F8-B00E0E1C8C3E}" type="pres">
      <dgm:prSet presAssocID="{5ECD308C-C84A-4507-B1DC-9A3014E541E8}" presName="linear" presStyleCnt="0">
        <dgm:presLayoutVars>
          <dgm:animLvl val="lvl"/>
          <dgm:resizeHandles val="exact"/>
        </dgm:presLayoutVars>
      </dgm:prSet>
      <dgm:spPr/>
    </dgm:pt>
    <dgm:pt modelId="{64C7FDE7-0981-4167-B80F-64860F669127}" type="pres">
      <dgm:prSet presAssocID="{E55A1C41-7152-45A3-813D-8DBFF50DDCC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F4FF221-FABB-4F14-A715-C19EDB36B708}" type="presOf" srcId="{5ECD308C-C84A-4507-B1DC-9A3014E541E8}" destId="{CF55F0E0-A897-4C23-A8F8-B00E0E1C8C3E}" srcOrd="0" destOrd="0" presId="urn:microsoft.com/office/officeart/2005/8/layout/vList2"/>
    <dgm:cxn modelId="{A2FCE76B-3485-4DE9-AAF6-5A0BAE04E146}" type="presOf" srcId="{E55A1C41-7152-45A3-813D-8DBFF50DDCC4}" destId="{64C7FDE7-0981-4167-B80F-64860F669127}" srcOrd="0" destOrd="0" presId="urn:microsoft.com/office/officeart/2005/8/layout/vList2"/>
    <dgm:cxn modelId="{B48B684C-EAFA-4B59-B863-0CDCF2D784B3}" srcId="{5ECD308C-C84A-4507-B1DC-9A3014E541E8}" destId="{E55A1C41-7152-45A3-813D-8DBFF50DDCC4}" srcOrd="0" destOrd="0" parTransId="{70B7CE21-48F7-4A78-9EC3-A161735003D0}" sibTransId="{66846A6D-0E5A-4B04-8089-9BD11D10C654}"/>
    <dgm:cxn modelId="{F1C61449-F63F-4BE6-A5CE-B39D39EEF2F1}" type="presParOf" srcId="{CF55F0E0-A897-4C23-A8F8-B00E0E1C8C3E}" destId="{64C7FDE7-0981-4167-B80F-64860F66912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47600C-D99F-4FCA-84E8-85CE70E4382B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E69BB124-CF45-4931-B3AF-9ECECEBE7021}">
      <dgm:prSet/>
      <dgm:spPr/>
      <dgm:t>
        <a:bodyPr/>
        <a:lstStyle/>
        <a:p>
          <a:pPr rtl="0"/>
          <a:r>
            <a:rPr lang="nl-NL" smtClean="0"/>
            <a:t>Samentrekken - ontspannen</a:t>
          </a:r>
          <a:endParaRPr lang="nl-NL"/>
        </a:p>
      </dgm:t>
    </dgm:pt>
    <dgm:pt modelId="{3425FABF-9ED6-4A63-819D-2ADD55B59AFB}" type="parTrans" cxnId="{ACAFD9B7-D4B6-496F-AE87-B2D573AA8140}">
      <dgm:prSet/>
      <dgm:spPr/>
      <dgm:t>
        <a:bodyPr/>
        <a:lstStyle/>
        <a:p>
          <a:endParaRPr lang="nl-NL"/>
        </a:p>
      </dgm:t>
    </dgm:pt>
    <dgm:pt modelId="{EF8CD1D8-1140-4ADE-9755-EB98618CF1DF}" type="sibTrans" cxnId="{ACAFD9B7-D4B6-496F-AE87-B2D573AA8140}">
      <dgm:prSet/>
      <dgm:spPr/>
      <dgm:t>
        <a:bodyPr/>
        <a:lstStyle/>
        <a:p>
          <a:endParaRPr lang="nl-NL"/>
        </a:p>
      </dgm:t>
    </dgm:pt>
    <dgm:pt modelId="{0AFEF660-D635-4A4D-85E4-A4D0F766B497}" type="pres">
      <dgm:prSet presAssocID="{2547600C-D99F-4FCA-84E8-85CE70E4382B}" presName="linear" presStyleCnt="0">
        <dgm:presLayoutVars>
          <dgm:animLvl val="lvl"/>
          <dgm:resizeHandles val="exact"/>
        </dgm:presLayoutVars>
      </dgm:prSet>
      <dgm:spPr/>
    </dgm:pt>
    <dgm:pt modelId="{7D96E4E2-1ECA-4B23-95DD-2CFF096D9D75}" type="pres">
      <dgm:prSet presAssocID="{E69BB124-CF45-4931-B3AF-9ECECEBE702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412E9E8-D972-4D95-8AA9-7F67B3A90C81}" type="presOf" srcId="{2547600C-D99F-4FCA-84E8-85CE70E4382B}" destId="{0AFEF660-D635-4A4D-85E4-A4D0F766B497}" srcOrd="0" destOrd="0" presId="urn:microsoft.com/office/officeart/2005/8/layout/vList2"/>
    <dgm:cxn modelId="{E1C25D5A-2A3D-42F4-ABE1-07E401A96DDB}" type="presOf" srcId="{E69BB124-CF45-4931-B3AF-9ECECEBE7021}" destId="{7D96E4E2-1ECA-4B23-95DD-2CFF096D9D75}" srcOrd="0" destOrd="0" presId="urn:microsoft.com/office/officeart/2005/8/layout/vList2"/>
    <dgm:cxn modelId="{ACAFD9B7-D4B6-496F-AE87-B2D573AA8140}" srcId="{2547600C-D99F-4FCA-84E8-85CE70E4382B}" destId="{E69BB124-CF45-4931-B3AF-9ECECEBE7021}" srcOrd="0" destOrd="0" parTransId="{3425FABF-9ED6-4A63-819D-2ADD55B59AFB}" sibTransId="{EF8CD1D8-1140-4ADE-9755-EB98618CF1DF}"/>
    <dgm:cxn modelId="{1143347D-2CE4-48E6-8145-C36FA1226908}" type="presParOf" srcId="{0AFEF660-D635-4A4D-85E4-A4D0F766B497}" destId="{7D96E4E2-1ECA-4B23-95DD-2CFF096D9D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40588B-F0E1-4299-9E27-C5FA320E5916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4A6A4697-FE9B-4EE8-A314-2E6F38F3912B}">
      <dgm:prSet/>
      <dgm:spPr/>
      <dgm:t>
        <a:bodyPr/>
        <a:lstStyle/>
        <a:p>
          <a:pPr algn="ctr" rtl="0"/>
          <a:r>
            <a:rPr lang="nl-NL" smtClean="0"/>
            <a:t>Hartritme: samentrekken en ontspannen van boezems en kamers</a:t>
          </a:r>
          <a:endParaRPr lang="nl-NL"/>
        </a:p>
      </dgm:t>
    </dgm:pt>
    <dgm:pt modelId="{9EFDC3BE-9ADD-494A-8D00-C1B6BBB8950B}" type="parTrans" cxnId="{0CD4A54D-9174-490F-935E-D2574BC97783}">
      <dgm:prSet/>
      <dgm:spPr/>
      <dgm:t>
        <a:bodyPr/>
        <a:lstStyle/>
        <a:p>
          <a:pPr algn="ctr"/>
          <a:endParaRPr lang="nl-NL"/>
        </a:p>
      </dgm:t>
    </dgm:pt>
    <dgm:pt modelId="{C442C066-3E8A-4C40-8436-026B1FD8630C}" type="sibTrans" cxnId="{0CD4A54D-9174-490F-935E-D2574BC97783}">
      <dgm:prSet/>
      <dgm:spPr/>
      <dgm:t>
        <a:bodyPr/>
        <a:lstStyle/>
        <a:p>
          <a:pPr algn="ctr"/>
          <a:endParaRPr lang="nl-NL"/>
        </a:p>
      </dgm:t>
    </dgm:pt>
    <dgm:pt modelId="{FE7DFE5E-25BD-4E60-8CA1-20C4EB2D4047}">
      <dgm:prSet/>
      <dgm:spPr/>
      <dgm:t>
        <a:bodyPr/>
        <a:lstStyle/>
        <a:p>
          <a:pPr algn="ctr" rtl="0"/>
          <a:r>
            <a:rPr lang="nl-NL" b="1" u="sng" dirty="0" smtClean="0"/>
            <a:t>S</a:t>
          </a:r>
          <a:r>
            <a:rPr lang="nl-NL" dirty="0" smtClean="0"/>
            <a:t>amentrekken = </a:t>
          </a:r>
          <a:r>
            <a:rPr lang="nl-NL" b="1" u="sng" dirty="0" smtClean="0"/>
            <a:t>S</a:t>
          </a:r>
          <a:r>
            <a:rPr lang="nl-NL" dirty="0" smtClean="0"/>
            <a:t>ystole</a:t>
          </a:r>
          <a:endParaRPr lang="nl-NL" dirty="0"/>
        </a:p>
      </dgm:t>
    </dgm:pt>
    <dgm:pt modelId="{E2564020-F16C-4CC7-A01B-89C450EBCA0A}" type="parTrans" cxnId="{CCEB9CC7-FAE7-4D85-AB85-991B19FFBF53}">
      <dgm:prSet/>
      <dgm:spPr/>
      <dgm:t>
        <a:bodyPr/>
        <a:lstStyle/>
        <a:p>
          <a:pPr algn="ctr"/>
          <a:endParaRPr lang="nl-NL"/>
        </a:p>
      </dgm:t>
    </dgm:pt>
    <dgm:pt modelId="{5BF72427-472E-4630-90CE-861F097274AC}" type="sibTrans" cxnId="{CCEB9CC7-FAE7-4D85-AB85-991B19FFBF53}">
      <dgm:prSet/>
      <dgm:spPr/>
      <dgm:t>
        <a:bodyPr/>
        <a:lstStyle/>
        <a:p>
          <a:pPr algn="ctr"/>
          <a:endParaRPr lang="nl-NL"/>
        </a:p>
      </dgm:t>
    </dgm:pt>
    <dgm:pt modelId="{AFBEF3D9-28AE-41F7-8FF0-83B59B5457C0}">
      <dgm:prSet/>
      <dgm:spPr/>
      <dgm:t>
        <a:bodyPr/>
        <a:lstStyle/>
        <a:p>
          <a:pPr algn="ctr" rtl="0"/>
          <a:r>
            <a:rPr lang="nl-NL" smtClean="0"/>
            <a:t>Ontspannen = Diastole</a:t>
          </a:r>
          <a:endParaRPr lang="nl-NL"/>
        </a:p>
      </dgm:t>
    </dgm:pt>
    <dgm:pt modelId="{5FF56304-4D3B-4C35-AF42-AC24E4E2A2E3}" type="parTrans" cxnId="{9CC03B84-2241-4AF0-9FC2-8832C29B2CBE}">
      <dgm:prSet/>
      <dgm:spPr/>
      <dgm:t>
        <a:bodyPr/>
        <a:lstStyle/>
        <a:p>
          <a:pPr algn="ctr"/>
          <a:endParaRPr lang="nl-NL"/>
        </a:p>
      </dgm:t>
    </dgm:pt>
    <dgm:pt modelId="{5EC1DA68-650D-433A-A534-31EAEC9F7CC7}" type="sibTrans" cxnId="{9CC03B84-2241-4AF0-9FC2-8832C29B2CBE}">
      <dgm:prSet/>
      <dgm:spPr/>
      <dgm:t>
        <a:bodyPr/>
        <a:lstStyle/>
        <a:p>
          <a:pPr algn="ctr"/>
          <a:endParaRPr lang="nl-NL"/>
        </a:p>
      </dgm:t>
    </dgm:pt>
    <dgm:pt modelId="{5F7CD03B-0C4A-4DE1-812C-89E437A9C441}">
      <dgm:prSet/>
      <dgm:spPr/>
      <dgm:t>
        <a:bodyPr/>
        <a:lstStyle/>
        <a:p>
          <a:pPr algn="ctr" rtl="0"/>
          <a:r>
            <a:rPr lang="nl-NL" smtClean="0">
              <a:hlinkClick xmlns:r="http://schemas.openxmlformats.org/officeDocument/2006/relationships" r:id="rId1"/>
            </a:rPr>
            <a:t>Afwisseling systole en diastole in boezem en kamer</a:t>
          </a:r>
          <a:endParaRPr lang="nl-NL"/>
        </a:p>
      </dgm:t>
    </dgm:pt>
    <dgm:pt modelId="{8097DD85-6E36-448C-966B-8952D6A8153A}" type="parTrans" cxnId="{1EE4FCD1-43A2-490A-9933-FF454ADE708A}">
      <dgm:prSet/>
      <dgm:spPr/>
      <dgm:t>
        <a:bodyPr/>
        <a:lstStyle/>
        <a:p>
          <a:pPr algn="ctr"/>
          <a:endParaRPr lang="nl-NL"/>
        </a:p>
      </dgm:t>
    </dgm:pt>
    <dgm:pt modelId="{E50968E6-6CA4-4CE0-8945-E0A04F965D30}" type="sibTrans" cxnId="{1EE4FCD1-43A2-490A-9933-FF454ADE708A}">
      <dgm:prSet/>
      <dgm:spPr/>
      <dgm:t>
        <a:bodyPr/>
        <a:lstStyle/>
        <a:p>
          <a:pPr algn="ctr"/>
          <a:endParaRPr lang="nl-NL"/>
        </a:p>
      </dgm:t>
    </dgm:pt>
    <dgm:pt modelId="{89B4B8A9-6170-430C-82B9-85FDCA7C7696}" type="pres">
      <dgm:prSet presAssocID="{D940588B-F0E1-4299-9E27-C5FA320E5916}" presName="linear" presStyleCnt="0">
        <dgm:presLayoutVars>
          <dgm:animLvl val="lvl"/>
          <dgm:resizeHandles val="exact"/>
        </dgm:presLayoutVars>
      </dgm:prSet>
      <dgm:spPr/>
    </dgm:pt>
    <dgm:pt modelId="{B0F60DCA-4237-4906-8641-99A48A656933}" type="pres">
      <dgm:prSet presAssocID="{4A6A4697-FE9B-4EE8-A314-2E6F38F3912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2BEDB0D-77ED-4308-BAA5-0A81DD8D8F67}" type="pres">
      <dgm:prSet presAssocID="{C442C066-3E8A-4C40-8436-026B1FD8630C}" presName="spacer" presStyleCnt="0"/>
      <dgm:spPr/>
    </dgm:pt>
    <dgm:pt modelId="{E51B283F-DF43-4586-9C40-F859A878971B}" type="pres">
      <dgm:prSet presAssocID="{FE7DFE5E-25BD-4E60-8CA1-20C4EB2D404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2636C80-5D02-4ECE-94A3-70AF23270F75}" type="pres">
      <dgm:prSet presAssocID="{5BF72427-472E-4630-90CE-861F097274AC}" presName="spacer" presStyleCnt="0"/>
      <dgm:spPr/>
    </dgm:pt>
    <dgm:pt modelId="{61A24F11-2ECE-4057-81F4-68831409ABBE}" type="pres">
      <dgm:prSet presAssocID="{AFBEF3D9-28AE-41F7-8FF0-83B59B5457C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B2E77DA-B4B1-4484-8EAD-8D9DD7419381}" type="pres">
      <dgm:prSet presAssocID="{5EC1DA68-650D-433A-A534-31EAEC9F7CC7}" presName="spacer" presStyleCnt="0"/>
      <dgm:spPr/>
    </dgm:pt>
    <dgm:pt modelId="{C1B060C1-FDD2-4B1E-AB81-AA08117BA378}" type="pres">
      <dgm:prSet presAssocID="{5F7CD03B-0C4A-4DE1-812C-89E437A9C4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EE4FCD1-43A2-490A-9933-FF454ADE708A}" srcId="{D940588B-F0E1-4299-9E27-C5FA320E5916}" destId="{5F7CD03B-0C4A-4DE1-812C-89E437A9C441}" srcOrd="3" destOrd="0" parTransId="{8097DD85-6E36-448C-966B-8952D6A8153A}" sibTransId="{E50968E6-6CA4-4CE0-8945-E0A04F965D30}"/>
    <dgm:cxn modelId="{0CD4A54D-9174-490F-935E-D2574BC97783}" srcId="{D940588B-F0E1-4299-9E27-C5FA320E5916}" destId="{4A6A4697-FE9B-4EE8-A314-2E6F38F3912B}" srcOrd="0" destOrd="0" parTransId="{9EFDC3BE-9ADD-494A-8D00-C1B6BBB8950B}" sibTransId="{C442C066-3E8A-4C40-8436-026B1FD8630C}"/>
    <dgm:cxn modelId="{CCEB9CC7-FAE7-4D85-AB85-991B19FFBF53}" srcId="{D940588B-F0E1-4299-9E27-C5FA320E5916}" destId="{FE7DFE5E-25BD-4E60-8CA1-20C4EB2D4047}" srcOrd="1" destOrd="0" parTransId="{E2564020-F16C-4CC7-A01B-89C450EBCA0A}" sibTransId="{5BF72427-472E-4630-90CE-861F097274AC}"/>
    <dgm:cxn modelId="{8B48CBBA-6422-4364-9C67-E7FFAEF89938}" type="presOf" srcId="{FE7DFE5E-25BD-4E60-8CA1-20C4EB2D4047}" destId="{E51B283F-DF43-4586-9C40-F859A878971B}" srcOrd="0" destOrd="0" presId="urn:microsoft.com/office/officeart/2005/8/layout/vList2"/>
    <dgm:cxn modelId="{9CC03B84-2241-4AF0-9FC2-8832C29B2CBE}" srcId="{D940588B-F0E1-4299-9E27-C5FA320E5916}" destId="{AFBEF3D9-28AE-41F7-8FF0-83B59B5457C0}" srcOrd="2" destOrd="0" parTransId="{5FF56304-4D3B-4C35-AF42-AC24E4E2A2E3}" sibTransId="{5EC1DA68-650D-433A-A534-31EAEC9F7CC7}"/>
    <dgm:cxn modelId="{ACFF71DD-B072-49DB-9BDE-51BFE79F7BC1}" type="presOf" srcId="{4A6A4697-FE9B-4EE8-A314-2E6F38F3912B}" destId="{B0F60DCA-4237-4906-8641-99A48A656933}" srcOrd="0" destOrd="0" presId="urn:microsoft.com/office/officeart/2005/8/layout/vList2"/>
    <dgm:cxn modelId="{7FCD1002-5FB7-48F4-95E8-CEA3FAE6FC68}" type="presOf" srcId="{AFBEF3D9-28AE-41F7-8FF0-83B59B5457C0}" destId="{61A24F11-2ECE-4057-81F4-68831409ABBE}" srcOrd="0" destOrd="0" presId="urn:microsoft.com/office/officeart/2005/8/layout/vList2"/>
    <dgm:cxn modelId="{6AB97A98-61D5-44FA-BF24-DD2405DFAC36}" type="presOf" srcId="{D940588B-F0E1-4299-9E27-C5FA320E5916}" destId="{89B4B8A9-6170-430C-82B9-85FDCA7C7696}" srcOrd="0" destOrd="0" presId="urn:microsoft.com/office/officeart/2005/8/layout/vList2"/>
    <dgm:cxn modelId="{CFC62984-1AC7-4B9A-8ED3-F359FBE0382C}" type="presOf" srcId="{5F7CD03B-0C4A-4DE1-812C-89E437A9C441}" destId="{C1B060C1-FDD2-4B1E-AB81-AA08117BA378}" srcOrd="0" destOrd="0" presId="urn:microsoft.com/office/officeart/2005/8/layout/vList2"/>
    <dgm:cxn modelId="{E6B1E0E0-88CC-4506-9B92-1279E58A055F}" type="presParOf" srcId="{89B4B8A9-6170-430C-82B9-85FDCA7C7696}" destId="{B0F60DCA-4237-4906-8641-99A48A656933}" srcOrd="0" destOrd="0" presId="urn:microsoft.com/office/officeart/2005/8/layout/vList2"/>
    <dgm:cxn modelId="{02E575AD-4E1A-45FB-A001-7075892702DE}" type="presParOf" srcId="{89B4B8A9-6170-430C-82B9-85FDCA7C7696}" destId="{E2BEDB0D-77ED-4308-BAA5-0A81DD8D8F67}" srcOrd="1" destOrd="0" presId="urn:microsoft.com/office/officeart/2005/8/layout/vList2"/>
    <dgm:cxn modelId="{8AEC64DC-308D-44F9-874D-1333817D8078}" type="presParOf" srcId="{89B4B8A9-6170-430C-82B9-85FDCA7C7696}" destId="{E51B283F-DF43-4586-9C40-F859A878971B}" srcOrd="2" destOrd="0" presId="urn:microsoft.com/office/officeart/2005/8/layout/vList2"/>
    <dgm:cxn modelId="{5FB904E2-693B-412E-8FFD-E86F774B5F7C}" type="presParOf" srcId="{89B4B8A9-6170-430C-82B9-85FDCA7C7696}" destId="{D2636C80-5D02-4ECE-94A3-70AF23270F75}" srcOrd="3" destOrd="0" presId="urn:microsoft.com/office/officeart/2005/8/layout/vList2"/>
    <dgm:cxn modelId="{99D00AE6-BACF-48E5-820E-688BCA32E8A1}" type="presParOf" srcId="{89B4B8A9-6170-430C-82B9-85FDCA7C7696}" destId="{61A24F11-2ECE-4057-81F4-68831409ABBE}" srcOrd="4" destOrd="0" presId="urn:microsoft.com/office/officeart/2005/8/layout/vList2"/>
    <dgm:cxn modelId="{0C87E413-7DE1-4CCB-BBBA-84BB59F5DED6}" type="presParOf" srcId="{89B4B8A9-6170-430C-82B9-85FDCA7C7696}" destId="{DB2E77DA-B4B1-4484-8EAD-8D9DD7419381}" srcOrd="5" destOrd="0" presId="urn:microsoft.com/office/officeart/2005/8/layout/vList2"/>
    <dgm:cxn modelId="{288382A6-14DD-4FE7-9F24-1BEAE60FDEEC}" type="presParOf" srcId="{89B4B8A9-6170-430C-82B9-85FDCA7C7696}" destId="{C1B060C1-FDD2-4B1E-AB81-AA08117BA3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DBC1D0-8B6C-48E8-9DB4-3B380CF11700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85703FBA-53A3-48D5-809B-D01BC9BCF6BC}">
      <dgm:prSet/>
      <dgm:spPr/>
      <dgm:t>
        <a:bodyPr/>
        <a:lstStyle/>
        <a:p>
          <a:pPr rtl="0"/>
          <a:r>
            <a:rPr lang="nl-NL" smtClean="0"/>
            <a:t>Hartcyclus</a:t>
          </a:r>
          <a:endParaRPr lang="nl-NL"/>
        </a:p>
      </dgm:t>
    </dgm:pt>
    <dgm:pt modelId="{8A5995F8-EEBB-4934-AC13-53EE3FDA37A9}" type="parTrans" cxnId="{4AE99F65-A323-4DD0-8DDA-41608B7162A2}">
      <dgm:prSet/>
      <dgm:spPr/>
      <dgm:t>
        <a:bodyPr/>
        <a:lstStyle/>
        <a:p>
          <a:endParaRPr lang="nl-NL"/>
        </a:p>
      </dgm:t>
    </dgm:pt>
    <dgm:pt modelId="{E4389530-A599-4D61-8F2F-BD714FBB6115}" type="sibTrans" cxnId="{4AE99F65-A323-4DD0-8DDA-41608B7162A2}">
      <dgm:prSet/>
      <dgm:spPr/>
      <dgm:t>
        <a:bodyPr/>
        <a:lstStyle/>
        <a:p>
          <a:endParaRPr lang="nl-NL"/>
        </a:p>
      </dgm:t>
    </dgm:pt>
    <dgm:pt modelId="{9F51B26A-439B-46B1-8041-24732F84C9AA}" type="pres">
      <dgm:prSet presAssocID="{F1DBC1D0-8B6C-48E8-9DB4-3B380CF11700}" presName="linear" presStyleCnt="0">
        <dgm:presLayoutVars>
          <dgm:animLvl val="lvl"/>
          <dgm:resizeHandles val="exact"/>
        </dgm:presLayoutVars>
      </dgm:prSet>
      <dgm:spPr/>
    </dgm:pt>
    <dgm:pt modelId="{CFCF7878-EC2F-4313-9CEE-8E704205C321}" type="pres">
      <dgm:prSet presAssocID="{85703FBA-53A3-48D5-809B-D01BC9BCF6B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9983464-A87F-4503-B23D-638515F62EF5}" type="presOf" srcId="{85703FBA-53A3-48D5-809B-D01BC9BCF6BC}" destId="{CFCF7878-EC2F-4313-9CEE-8E704205C321}" srcOrd="0" destOrd="0" presId="urn:microsoft.com/office/officeart/2005/8/layout/vList2"/>
    <dgm:cxn modelId="{4AE99F65-A323-4DD0-8DDA-41608B7162A2}" srcId="{F1DBC1D0-8B6C-48E8-9DB4-3B380CF11700}" destId="{85703FBA-53A3-48D5-809B-D01BC9BCF6BC}" srcOrd="0" destOrd="0" parTransId="{8A5995F8-EEBB-4934-AC13-53EE3FDA37A9}" sibTransId="{E4389530-A599-4D61-8F2F-BD714FBB6115}"/>
    <dgm:cxn modelId="{E0EF1129-1476-4864-BEB8-B586F20FA55F}" type="presOf" srcId="{F1DBC1D0-8B6C-48E8-9DB4-3B380CF11700}" destId="{9F51B26A-439B-46B1-8041-24732F84C9AA}" srcOrd="0" destOrd="0" presId="urn:microsoft.com/office/officeart/2005/8/layout/vList2"/>
    <dgm:cxn modelId="{8E69DA79-6122-49C2-AC1A-94DEA894A38B}" type="presParOf" srcId="{9F51B26A-439B-46B1-8041-24732F84C9AA}" destId="{CFCF7878-EC2F-4313-9CEE-8E704205C32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4E1564-952E-492D-8043-17E8DFB01C98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nl-NL"/>
        </a:p>
      </dgm:t>
    </dgm:pt>
    <dgm:pt modelId="{B64A7447-64E9-4AB1-BC36-E5452EEF7AEC}">
      <dgm:prSet/>
      <dgm:spPr/>
      <dgm:t>
        <a:bodyPr/>
        <a:lstStyle/>
        <a:p>
          <a:pPr rtl="0"/>
          <a:r>
            <a:rPr lang="nl-NL" dirty="0" smtClean="0"/>
            <a:t>1. Samentrekken van de boezems</a:t>
          </a:r>
          <a:endParaRPr lang="nl-NL" dirty="0"/>
        </a:p>
      </dgm:t>
    </dgm:pt>
    <dgm:pt modelId="{DE1A2005-F2B7-4991-A64E-8D000126C2C1}" type="parTrans" cxnId="{5A9C1A16-5436-4EDA-980F-A48C758FF569}">
      <dgm:prSet/>
      <dgm:spPr/>
      <dgm:t>
        <a:bodyPr/>
        <a:lstStyle/>
        <a:p>
          <a:endParaRPr lang="nl-NL"/>
        </a:p>
      </dgm:t>
    </dgm:pt>
    <dgm:pt modelId="{268B31DA-D08D-4F4C-8030-6BE4404809C2}" type="sibTrans" cxnId="{5A9C1A16-5436-4EDA-980F-A48C758FF569}">
      <dgm:prSet/>
      <dgm:spPr/>
      <dgm:t>
        <a:bodyPr/>
        <a:lstStyle/>
        <a:p>
          <a:endParaRPr lang="nl-NL"/>
        </a:p>
      </dgm:t>
    </dgm:pt>
    <dgm:pt modelId="{4BD7EF1F-7DA9-4C8A-B2F2-5501A4F1258D}">
      <dgm:prSet/>
      <dgm:spPr/>
      <dgm:t>
        <a:bodyPr/>
        <a:lstStyle/>
        <a:p>
          <a:pPr rtl="0"/>
          <a:r>
            <a:rPr lang="nl-NL" dirty="0" smtClean="0"/>
            <a:t>2. Samentrekken van de kamers</a:t>
          </a:r>
          <a:endParaRPr lang="nl-NL" dirty="0"/>
        </a:p>
      </dgm:t>
    </dgm:pt>
    <dgm:pt modelId="{C2472778-B339-4A56-9A92-6ECBE95AD54A}" type="parTrans" cxnId="{F167A719-971A-413E-AAC1-57B15CCB2DC0}">
      <dgm:prSet/>
      <dgm:spPr/>
      <dgm:t>
        <a:bodyPr/>
        <a:lstStyle/>
        <a:p>
          <a:endParaRPr lang="nl-NL"/>
        </a:p>
      </dgm:t>
    </dgm:pt>
    <dgm:pt modelId="{B25B2238-80C3-46DD-8850-48738FD20B2C}" type="sibTrans" cxnId="{F167A719-971A-413E-AAC1-57B15CCB2DC0}">
      <dgm:prSet/>
      <dgm:spPr/>
      <dgm:t>
        <a:bodyPr/>
        <a:lstStyle/>
        <a:p>
          <a:endParaRPr lang="nl-NL"/>
        </a:p>
      </dgm:t>
    </dgm:pt>
    <dgm:pt modelId="{22386C01-E2CB-450E-9396-4CA70C259291}">
      <dgm:prSet/>
      <dgm:spPr/>
      <dgm:t>
        <a:bodyPr/>
        <a:lstStyle/>
        <a:p>
          <a:pPr rtl="0"/>
          <a:r>
            <a:rPr lang="nl-NL" dirty="0" smtClean="0"/>
            <a:t>3. Hartpauze</a:t>
          </a:r>
          <a:endParaRPr lang="nl-NL" dirty="0"/>
        </a:p>
      </dgm:t>
    </dgm:pt>
    <dgm:pt modelId="{737B3CD2-65DC-491C-9130-419947B32A34}" type="parTrans" cxnId="{C8FB8502-C8E8-42F1-B03A-8C06CE666E34}">
      <dgm:prSet/>
      <dgm:spPr/>
      <dgm:t>
        <a:bodyPr/>
        <a:lstStyle/>
        <a:p>
          <a:endParaRPr lang="nl-NL"/>
        </a:p>
      </dgm:t>
    </dgm:pt>
    <dgm:pt modelId="{2FA5767E-A2D5-43F5-A1FB-674653BE9F31}" type="sibTrans" cxnId="{C8FB8502-C8E8-42F1-B03A-8C06CE666E34}">
      <dgm:prSet/>
      <dgm:spPr/>
      <dgm:t>
        <a:bodyPr/>
        <a:lstStyle/>
        <a:p>
          <a:endParaRPr lang="nl-NL"/>
        </a:p>
      </dgm:t>
    </dgm:pt>
    <dgm:pt modelId="{E56F6E6F-51DF-4094-86D2-E7D7E1FF3753}">
      <dgm:prSet/>
      <dgm:spPr/>
      <dgm:t>
        <a:bodyPr/>
        <a:lstStyle/>
        <a:p>
          <a:pPr rtl="0"/>
          <a:r>
            <a:rPr lang="nl-NL" dirty="0" smtClean="0"/>
            <a:t>Afbeelding: druk en volume van de linkerkamer tijdens een hartcyclus</a:t>
          </a:r>
          <a:endParaRPr lang="nl-NL" dirty="0"/>
        </a:p>
      </dgm:t>
    </dgm:pt>
    <dgm:pt modelId="{CF1DA5F5-68D1-46D7-94B3-17CFF5B37E4B}" type="parTrans" cxnId="{B4CDAAC9-8A53-4D2D-BCF1-546D2F60EFDD}">
      <dgm:prSet/>
      <dgm:spPr/>
      <dgm:t>
        <a:bodyPr/>
        <a:lstStyle/>
        <a:p>
          <a:endParaRPr lang="nl-NL"/>
        </a:p>
      </dgm:t>
    </dgm:pt>
    <dgm:pt modelId="{A2B1252C-550B-4AB5-993C-F1E595DB6598}" type="sibTrans" cxnId="{B4CDAAC9-8A53-4D2D-BCF1-546D2F60EFDD}">
      <dgm:prSet/>
      <dgm:spPr/>
      <dgm:t>
        <a:bodyPr/>
        <a:lstStyle/>
        <a:p>
          <a:endParaRPr lang="nl-NL"/>
        </a:p>
      </dgm:t>
    </dgm:pt>
    <dgm:pt modelId="{58C03603-6214-4B50-98D3-51137AD1E7BA}" type="pres">
      <dgm:prSet presAssocID="{264E1564-952E-492D-8043-17E8DFB01C98}" presName="linear" presStyleCnt="0">
        <dgm:presLayoutVars>
          <dgm:animLvl val="lvl"/>
          <dgm:resizeHandles val="exact"/>
        </dgm:presLayoutVars>
      </dgm:prSet>
      <dgm:spPr/>
    </dgm:pt>
    <dgm:pt modelId="{4FB8553B-AE36-494F-9939-7A372968ED67}" type="pres">
      <dgm:prSet presAssocID="{B64A7447-64E9-4AB1-BC36-E5452EEF7AE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FCF76BB-F940-413B-856D-5F47F9B57B23}" type="pres">
      <dgm:prSet presAssocID="{268B31DA-D08D-4F4C-8030-6BE4404809C2}" presName="spacer" presStyleCnt="0"/>
      <dgm:spPr/>
    </dgm:pt>
    <dgm:pt modelId="{3ABE3DBC-CBFB-43CE-9AAA-8E7DE4570100}" type="pres">
      <dgm:prSet presAssocID="{4BD7EF1F-7DA9-4C8A-B2F2-5501A4F1258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993967-4ADF-4B0E-9DE9-98C595528231}" type="pres">
      <dgm:prSet presAssocID="{B25B2238-80C3-46DD-8850-48738FD20B2C}" presName="spacer" presStyleCnt="0"/>
      <dgm:spPr/>
    </dgm:pt>
    <dgm:pt modelId="{F4350242-A0C9-4EF7-AD6C-EFCF3E15AD76}" type="pres">
      <dgm:prSet presAssocID="{22386C01-E2CB-450E-9396-4CA70C25929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922839-FFFF-49AE-99F9-3DE2507D46E6}" type="pres">
      <dgm:prSet presAssocID="{2FA5767E-A2D5-43F5-A1FB-674653BE9F31}" presName="spacer" presStyleCnt="0"/>
      <dgm:spPr/>
    </dgm:pt>
    <dgm:pt modelId="{122C100B-A87A-4109-B550-3560E896776F}" type="pres">
      <dgm:prSet presAssocID="{E56F6E6F-51DF-4094-86D2-E7D7E1FF375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334CFC0-2C58-462F-AE96-4AA153C9EED7}" type="presOf" srcId="{4BD7EF1F-7DA9-4C8A-B2F2-5501A4F1258D}" destId="{3ABE3DBC-CBFB-43CE-9AAA-8E7DE4570100}" srcOrd="0" destOrd="0" presId="urn:microsoft.com/office/officeart/2005/8/layout/vList2"/>
    <dgm:cxn modelId="{F167A719-971A-413E-AAC1-57B15CCB2DC0}" srcId="{264E1564-952E-492D-8043-17E8DFB01C98}" destId="{4BD7EF1F-7DA9-4C8A-B2F2-5501A4F1258D}" srcOrd="1" destOrd="0" parTransId="{C2472778-B339-4A56-9A92-6ECBE95AD54A}" sibTransId="{B25B2238-80C3-46DD-8850-48738FD20B2C}"/>
    <dgm:cxn modelId="{0FC62FF1-6C1A-4944-83E6-B8C61816022A}" type="presOf" srcId="{22386C01-E2CB-450E-9396-4CA70C259291}" destId="{F4350242-A0C9-4EF7-AD6C-EFCF3E15AD76}" srcOrd="0" destOrd="0" presId="urn:microsoft.com/office/officeart/2005/8/layout/vList2"/>
    <dgm:cxn modelId="{BAFE6CDE-B6FA-4207-AE67-43FEF704A239}" type="presOf" srcId="{264E1564-952E-492D-8043-17E8DFB01C98}" destId="{58C03603-6214-4B50-98D3-51137AD1E7BA}" srcOrd="0" destOrd="0" presId="urn:microsoft.com/office/officeart/2005/8/layout/vList2"/>
    <dgm:cxn modelId="{C8FB8502-C8E8-42F1-B03A-8C06CE666E34}" srcId="{264E1564-952E-492D-8043-17E8DFB01C98}" destId="{22386C01-E2CB-450E-9396-4CA70C259291}" srcOrd="2" destOrd="0" parTransId="{737B3CD2-65DC-491C-9130-419947B32A34}" sibTransId="{2FA5767E-A2D5-43F5-A1FB-674653BE9F31}"/>
    <dgm:cxn modelId="{7416E96B-202B-4868-9FF4-255CC56B2066}" type="presOf" srcId="{B64A7447-64E9-4AB1-BC36-E5452EEF7AEC}" destId="{4FB8553B-AE36-494F-9939-7A372968ED67}" srcOrd="0" destOrd="0" presId="urn:microsoft.com/office/officeart/2005/8/layout/vList2"/>
    <dgm:cxn modelId="{B4CDAAC9-8A53-4D2D-BCF1-546D2F60EFDD}" srcId="{264E1564-952E-492D-8043-17E8DFB01C98}" destId="{E56F6E6F-51DF-4094-86D2-E7D7E1FF3753}" srcOrd="3" destOrd="0" parTransId="{CF1DA5F5-68D1-46D7-94B3-17CFF5B37E4B}" sibTransId="{A2B1252C-550B-4AB5-993C-F1E595DB6598}"/>
    <dgm:cxn modelId="{5FA6AAD3-61DF-45CA-979E-76A552EA1201}" type="presOf" srcId="{E56F6E6F-51DF-4094-86D2-E7D7E1FF3753}" destId="{122C100B-A87A-4109-B550-3560E896776F}" srcOrd="0" destOrd="0" presId="urn:microsoft.com/office/officeart/2005/8/layout/vList2"/>
    <dgm:cxn modelId="{5A9C1A16-5436-4EDA-980F-A48C758FF569}" srcId="{264E1564-952E-492D-8043-17E8DFB01C98}" destId="{B64A7447-64E9-4AB1-BC36-E5452EEF7AEC}" srcOrd="0" destOrd="0" parTransId="{DE1A2005-F2B7-4991-A64E-8D000126C2C1}" sibTransId="{268B31DA-D08D-4F4C-8030-6BE4404809C2}"/>
    <dgm:cxn modelId="{844B9B5C-FCFF-4881-920C-854A7D0B04AD}" type="presParOf" srcId="{58C03603-6214-4B50-98D3-51137AD1E7BA}" destId="{4FB8553B-AE36-494F-9939-7A372968ED67}" srcOrd="0" destOrd="0" presId="urn:microsoft.com/office/officeart/2005/8/layout/vList2"/>
    <dgm:cxn modelId="{5E67873A-6AFB-46F5-962F-52943F9F43F1}" type="presParOf" srcId="{58C03603-6214-4B50-98D3-51137AD1E7BA}" destId="{8FCF76BB-F940-413B-856D-5F47F9B57B23}" srcOrd="1" destOrd="0" presId="urn:microsoft.com/office/officeart/2005/8/layout/vList2"/>
    <dgm:cxn modelId="{505EABA4-2439-4E34-96DA-D937D4447DF0}" type="presParOf" srcId="{58C03603-6214-4B50-98D3-51137AD1E7BA}" destId="{3ABE3DBC-CBFB-43CE-9AAA-8E7DE4570100}" srcOrd="2" destOrd="0" presId="urn:microsoft.com/office/officeart/2005/8/layout/vList2"/>
    <dgm:cxn modelId="{EC35411D-402C-4410-BD97-43C32B83C8F2}" type="presParOf" srcId="{58C03603-6214-4B50-98D3-51137AD1E7BA}" destId="{C1993967-4ADF-4B0E-9DE9-98C595528231}" srcOrd="3" destOrd="0" presId="urn:microsoft.com/office/officeart/2005/8/layout/vList2"/>
    <dgm:cxn modelId="{404E0EAE-0273-4BA5-8F51-E7913EA9F6C5}" type="presParOf" srcId="{58C03603-6214-4B50-98D3-51137AD1E7BA}" destId="{F4350242-A0C9-4EF7-AD6C-EFCF3E15AD76}" srcOrd="4" destOrd="0" presId="urn:microsoft.com/office/officeart/2005/8/layout/vList2"/>
    <dgm:cxn modelId="{A93A3327-6D83-4510-824A-18F7321F231F}" type="presParOf" srcId="{58C03603-6214-4B50-98D3-51137AD1E7BA}" destId="{29922839-FFFF-49AE-99F9-3DE2507D46E6}" srcOrd="5" destOrd="0" presId="urn:microsoft.com/office/officeart/2005/8/layout/vList2"/>
    <dgm:cxn modelId="{E1CD9171-53B1-4601-9B82-9F342078D359}" type="presParOf" srcId="{58C03603-6214-4B50-98D3-51137AD1E7BA}" destId="{122C100B-A87A-4109-B550-3560E896776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BCE6FB-4A30-4772-B6A8-7480D3BBA036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nl-NL"/>
        </a:p>
      </dgm:t>
    </dgm:pt>
    <dgm:pt modelId="{2E54E73F-0382-4FDC-90AF-4C7F4A1E0986}">
      <dgm:prSet/>
      <dgm:spPr/>
      <dgm:t>
        <a:bodyPr/>
        <a:lstStyle/>
        <a:p>
          <a:pPr algn="ctr" rtl="0"/>
          <a:r>
            <a:rPr lang="nl-NL" smtClean="0"/>
            <a:t>Minuutvolume</a:t>
          </a:r>
          <a:endParaRPr lang="nl-NL"/>
        </a:p>
      </dgm:t>
    </dgm:pt>
    <dgm:pt modelId="{15EB4292-216A-420E-B964-1B8FDB64F294}" type="parTrans" cxnId="{58ABC500-25B1-4E25-A0A3-1CC417CEC7B0}">
      <dgm:prSet/>
      <dgm:spPr/>
      <dgm:t>
        <a:bodyPr/>
        <a:lstStyle/>
        <a:p>
          <a:pPr algn="ctr"/>
          <a:endParaRPr lang="nl-NL"/>
        </a:p>
      </dgm:t>
    </dgm:pt>
    <dgm:pt modelId="{8B4B708D-9DB1-4919-B2D4-BD186792CFAB}" type="sibTrans" cxnId="{58ABC500-25B1-4E25-A0A3-1CC417CEC7B0}">
      <dgm:prSet/>
      <dgm:spPr/>
      <dgm:t>
        <a:bodyPr/>
        <a:lstStyle/>
        <a:p>
          <a:pPr algn="ctr"/>
          <a:endParaRPr lang="nl-NL"/>
        </a:p>
      </dgm:t>
    </dgm:pt>
    <dgm:pt modelId="{37B898DD-DC18-412F-840D-10173D27429C}" type="pres">
      <dgm:prSet presAssocID="{D1BCE6FB-4A30-4772-B6A8-7480D3BBA036}" presName="linear" presStyleCnt="0">
        <dgm:presLayoutVars>
          <dgm:animLvl val="lvl"/>
          <dgm:resizeHandles val="exact"/>
        </dgm:presLayoutVars>
      </dgm:prSet>
      <dgm:spPr/>
    </dgm:pt>
    <dgm:pt modelId="{1A96CD36-8C95-47AF-B766-0E3F2EE4549F}" type="pres">
      <dgm:prSet presAssocID="{2E54E73F-0382-4FDC-90AF-4C7F4A1E098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8ABC500-25B1-4E25-A0A3-1CC417CEC7B0}" srcId="{D1BCE6FB-4A30-4772-B6A8-7480D3BBA036}" destId="{2E54E73F-0382-4FDC-90AF-4C7F4A1E0986}" srcOrd="0" destOrd="0" parTransId="{15EB4292-216A-420E-B964-1B8FDB64F294}" sibTransId="{8B4B708D-9DB1-4919-B2D4-BD186792CFAB}"/>
    <dgm:cxn modelId="{7ABD078C-354E-4195-B041-FC14E23B2D1E}" type="presOf" srcId="{2E54E73F-0382-4FDC-90AF-4C7F4A1E0986}" destId="{1A96CD36-8C95-47AF-B766-0E3F2EE4549F}" srcOrd="0" destOrd="0" presId="urn:microsoft.com/office/officeart/2005/8/layout/vList2"/>
    <dgm:cxn modelId="{998A0BE6-059A-4501-80DE-8F9D1F7F3FB9}" type="presOf" srcId="{D1BCE6FB-4A30-4772-B6A8-7480D3BBA036}" destId="{37B898DD-DC18-412F-840D-10173D27429C}" srcOrd="0" destOrd="0" presId="urn:microsoft.com/office/officeart/2005/8/layout/vList2"/>
    <dgm:cxn modelId="{24E9548E-441C-403A-B014-D81E11F5DE46}" type="presParOf" srcId="{37B898DD-DC18-412F-840D-10173D27429C}" destId="{1A96CD36-8C95-47AF-B766-0E3F2EE454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3257002-0C01-4805-AF7E-872BCCDF7904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C96289A8-80DC-4D54-973C-2EEE75CB7A3F}">
      <dgm:prSet/>
      <dgm:spPr/>
      <dgm:t>
        <a:bodyPr/>
        <a:lstStyle/>
        <a:p>
          <a:pPr rtl="0"/>
          <a:r>
            <a:rPr lang="nl-NL" smtClean="0"/>
            <a:t>Minuutvolume = hoeveelheid bloed die linkerkamer per minuut uit het hart pompt (ml)</a:t>
          </a:r>
          <a:endParaRPr lang="nl-NL"/>
        </a:p>
      </dgm:t>
    </dgm:pt>
    <dgm:pt modelId="{62550DD0-FB01-49D5-976B-59BF11164201}" type="parTrans" cxnId="{C5FFFFF9-62D9-463B-A8D6-08896E136506}">
      <dgm:prSet/>
      <dgm:spPr/>
      <dgm:t>
        <a:bodyPr/>
        <a:lstStyle/>
        <a:p>
          <a:endParaRPr lang="nl-NL"/>
        </a:p>
      </dgm:t>
    </dgm:pt>
    <dgm:pt modelId="{6A909B62-D04C-4C8E-8B69-28696122831D}" type="sibTrans" cxnId="{C5FFFFF9-62D9-463B-A8D6-08896E136506}">
      <dgm:prSet/>
      <dgm:spPr/>
      <dgm:t>
        <a:bodyPr/>
        <a:lstStyle/>
        <a:p>
          <a:endParaRPr lang="nl-NL"/>
        </a:p>
      </dgm:t>
    </dgm:pt>
    <dgm:pt modelId="{B1BEFFC3-002D-4505-8912-E12D27C6AC64}">
      <dgm:prSet/>
      <dgm:spPr/>
      <dgm:t>
        <a:bodyPr/>
        <a:lstStyle/>
        <a:p>
          <a:pPr rtl="0"/>
          <a:r>
            <a:rPr lang="nl-NL" smtClean="0"/>
            <a:t>Minuutvolume wordt bepaald door twee factoren</a:t>
          </a:r>
          <a:endParaRPr lang="nl-NL"/>
        </a:p>
      </dgm:t>
    </dgm:pt>
    <dgm:pt modelId="{09987B51-ECED-467B-A3F9-2FC7ECDFAC2D}" type="parTrans" cxnId="{E59D594C-7DC1-4AFE-9CE1-0D17331DFC14}">
      <dgm:prSet/>
      <dgm:spPr/>
      <dgm:t>
        <a:bodyPr/>
        <a:lstStyle/>
        <a:p>
          <a:endParaRPr lang="nl-NL"/>
        </a:p>
      </dgm:t>
    </dgm:pt>
    <dgm:pt modelId="{71398D72-C4AE-4C70-9BA3-471B805B845C}" type="sibTrans" cxnId="{E59D594C-7DC1-4AFE-9CE1-0D17331DFC14}">
      <dgm:prSet/>
      <dgm:spPr/>
      <dgm:t>
        <a:bodyPr/>
        <a:lstStyle/>
        <a:p>
          <a:endParaRPr lang="nl-NL"/>
        </a:p>
      </dgm:t>
    </dgm:pt>
    <dgm:pt modelId="{829DE29E-020E-497B-9B0D-2B03B542AA6B}">
      <dgm:prSet/>
      <dgm:spPr/>
      <dgm:t>
        <a:bodyPr/>
        <a:lstStyle/>
        <a:p>
          <a:pPr rtl="0"/>
          <a:r>
            <a:rPr lang="nl-NL" smtClean="0"/>
            <a:t>Hartslagfrequentie = aantal slagen per minuut</a:t>
          </a:r>
          <a:endParaRPr lang="nl-NL"/>
        </a:p>
      </dgm:t>
    </dgm:pt>
    <dgm:pt modelId="{07C04173-47D8-4C03-AF57-5B08218EB05A}" type="parTrans" cxnId="{F81382D9-F9A8-4E77-BAE9-0EFD6254315B}">
      <dgm:prSet/>
      <dgm:spPr/>
      <dgm:t>
        <a:bodyPr/>
        <a:lstStyle/>
        <a:p>
          <a:endParaRPr lang="nl-NL"/>
        </a:p>
      </dgm:t>
    </dgm:pt>
    <dgm:pt modelId="{ED0C7ECB-FEA9-4F0D-B15C-A73FF378F3D6}" type="sibTrans" cxnId="{F81382D9-F9A8-4E77-BAE9-0EFD6254315B}">
      <dgm:prSet/>
      <dgm:spPr/>
      <dgm:t>
        <a:bodyPr/>
        <a:lstStyle/>
        <a:p>
          <a:endParaRPr lang="nl-NL"/>
        </a:p>
      </dgm:t>
    </dgm:pt>
    <dgm:pt modelId="{2D362135-3CB2-4279-BA5F-DA39C4A593DF}">
      <dgm:prSet/>
      <dgm:spPr/>
      <dgm:t>
        <a:bodyPr/>
        <a:lstStyle/>
        <a:p>
          <a:pPr rtl="0"/>
          <a:r>
            <a:rPr lang="nl-NL" smtClean="0"/>
            <a:t>Slagvolume = hoeveelheid bloed die per slag uit de linkerkamer gepompt wordt (ml)</a:t>
          </a:r>
          <a:endParaRPr lang="nl-NL"/>
        </a:p>
      </dgm:t>
    </dgm:pt>
    <dgm:pt modelId="{9B107708-F703-48F6-A523-D3B428022A12}" type="parTrans" cxnId="{8E361C78-B676-4167-8A73-2D863D743F6F}">
      <dgm:prSet/>
      <dgm:spPr/>
      <dgm:t>
        <a:bodyPr/>
        <a:lstStyle/>
        <a:p>
          <a:endParaRPr lang="nl-NL"/>
        </a:p>
      </dgm:t>
    </dgm:pt>
    <dgm:pt modelId="{3F2FFB19-3CD7-4610-A70D-C5A39E30A8BC}" type="sibTrans" cxnId="{8E361C78-B676-4167-8A73-2D863D743F6F}">
      <dgm:prSet/>
      <dgm:spPr/>
      <dgm:t>
        <a:bodyPr/>
        <a:lstStyle/>
        <a:p>
          <a:endParaRPr lang="nl-NL"/>
        </a:p>
      </dgm:t>
    </dgm:pt>
    <dgm:pt modelId="{BB318E33-B7EC-45D4-BAAD-7330094A2272}">
      <dgm:prSet/>
      <dgm:spPr/>
      <dgm:t>
        <a:bodyPr/>
        <a:lstStyle/>
        <a:p>
          <a:pPr rtl="0"/>
          <a:r>
            <a:rPr lang="nl-NL" smtClean="0"/>
            <a:t>Minuutvolume = hartslagfrequente x slagvolume</a:t>
          </a:r>
          <a:endParaRPr lang="nl-NL"/>
        </a:p>
      </dgm:t>
    </dgm:pt>
    <dgm:pt modelId="{4DAE0F25-4718-48BD-ABBB-CFA16AF81538}" type="parTrans" cxnId="{0D322F87-CB46-4B2F-8D33-3E168BDD857D}">
      <dgm:prSet/>
      <dgm:spPr/>
      <dgm:t>
        <a:bodyPr/>
        <a:lstStyle/>
        <a:p>
          <a:endParaRPr lang="nl-NL"/>
        </a:p>
      </dgm:t>
    </dgm:pt>
    <dgm:pt modelId="{24149B1F-5442-41E6-9AD7-24060DDCB0D1}" type="sibTrans" cxnId="{0D322F87-CB46-4B2F-8D33-3E168BDD857D}">
      <dgm:prSet/>
      <dgm:spPr/>
      <dgm:t>
        <a:bodyPr/>
        <a:lstStyle/>
        <a:p>
          <a:endParaRPr lang="nl-NL"/>
        </a:p>
      </dgm:t>
    </dgm:pt>
    <dgm:pt modelId="{49715798-B843-4BCC-9587-065B6BF09529}" type="pres">
      <dgm:prSet presAssocID="{F3257002-0C01-4805-AF7E-872BCCDF7904}" presName="linear" presStyleCnt="0">
        <dgm:presLayoutVars>
          <dgm:animLvl val="lvl"/>
          <dgm:resizeHandles val="exact"/>
        </dgm:presLayoutVars>
      </dgm:prSet>
      <dgm:spPr/>
    </dgm:pt>
    <dgm:pt modelId="{FB89A083-F688-43BF-A566-C66C4A8CCD35}" type="pres">
      <dgm:prSet presAssocID="{C96289A8-80DC-4D54-973C-2EEE75CB7A3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F4DAB06-F609-459A-AC0D-792C3AD65F07}" type="pres">
      <dgm:prSet presAssocID="{6A909B62-D04C-4C8E-8B69-28696122831D}" presName="spacer" presStyleCnt="0"/>
      <dgm:spPr/>
    </dgm:pt>
    <dgm:pt modelId="{547D17A3-B80F-48FB-801E-5C33B0659130}" type="pres">
      <dgm:prSet presAssocID="{B1BEFFC3-002D-4505-8912-E12D27C6AC6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D964948-C9B9-45F9-A78C-742C7D3BE970}" type="pres">
      <dgm:prSet presAssocID="{71398D72-C4AE-4C70-9BA3-471B805B845C}" presName="spacer" presStyleCnt="0"/>
      <dgm:spPr/>
    </dgm:pt>
    <dgm:pt modelId="{2A7CB802-9843-467E-B137-863C8FF5CD3B}" type="pres">
      <dgm:prSet presAssocID="{829DE29E-020E-497B-9B0D-2B03B542AA6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EA80655-36E7-495F-BB95-E87AF23E2C59}" type="pres">
      <dgm:prSet presAssocID="{ED0C7ECB-FEA9-4F0D-B15C-A73FF378F3D6}" presName="spacer" presStyleCnt="0"/>
      <dgm:spPr/>
    </dgm:pt>
    <dgm:pt modelId="{6FBE05C0-DDC1-4277-93C3-A758343DB345}" type="pres">
      <dgm:prSet presAssocID="{2D362135-3CB2-4279-BA5F-DA39C4A593D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AE86C1B-026F-4247-BC03-A1CCC34F8C0C}" type="pres">
      <dgm:prSet presAssocID="{3F2FFB19-3CD7-4610-A70D-C5A39E30A8BC}" presName="spacer" presStyleCnt="0"/>
      <dgm:spPr/>
    </dgm:pt>
    <dgm:pt modelId="{BEB3120F-B2AA-41D8-A677-DBB1122844C9}" type="pres">
      <dgm:prSet presAssocID="{BB318E33-B7EC-45D4-BAAD-7330094A227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5FFFFF9-62D9-463B-A8D6-08896E136506}" srcId="{F3257002-0C01-4805-AF7E-872BCCDF7904}" destId="{C96289A8-80DC-4D54-973C-2EEE75CB7A3F}" srcOrd="0" destOrd="0" parTransId="{62550DD0-FB01-49D5-976B-59BF11164201}" sibTransId="{6A909B62-D04C-4C8E-8B69-28696122831D}"/>
    <dgm:cxn modelId="{1A955B8D-EEDC-444A-8074-547A319C3275}" type="presOf" srcId="{BB318E33-B7EC-45D4-BAAD-7330094A2272}" destId="{BEB3120F-B2AA-41D8-A677-DBB1122844C9}" srcOrd="0" destOrd="0" presId="urn:microsoft.com/office/officeart/2005/8/layout/vList2"/>
    <dgm:cxn modelId="{8E361C78-B676-4167-8A73-2D863D743F6F}" srcId="{F3257002-0C01-4805-AF7E-872BCCDF7904}" destId="{2D362135-3CB2-4279-BA5F-DA39C4A593DF}" srcOrd="3" destOrd="0" parTransId="{9B107708-F703-48F6-A523-D3B428022A12}" sibTransId="{3F2FFB19-3CD7-4610-A70D-C5A39E30A8BC}"/>
    <dgm:cxn modelId="{0D322F87-CB46-4B2F-8D33-3E168BDD857D}" srcId="{F3257002-0C01-4805-AF7E-872BCCDF7904}" destId="{BB318E33-B7EC-45D4-BAAD-7330094A2272}" srcOrd="4" destOrd="0" parTransId="{4DAE0F25-4718-48BD-ABBB-CFA16AF81538}" sibTransId="{24149B1F-5442-41E6-9AD7-24060DDCB0D1}"/>
    <dgm:cxn modelId="{9C2EFF7A-E6F7-449E-9F7B-BCBF7A2917D2}" type="presOf" srcId="{C96289A8-80DC-4D54-973C-2EEE75CB7A3F}" destId="{FB89A083-F688-43BF-A566-C66C4A8CCD35}" srcOrd="0" destOrd="0" presId="urn:microsoft.com/office/officeart/2005/8/layout/vList2"/>
    <dgm:cxn modelId="{D447FC24-120A-4311-97B8-C28260861E9B}" type="presOf" srcId="{B1BEFFC3-002D-4505-8912-E12D27C6AC64}" destId="{547D17A3-B80F-48FB-801E-5C33B0659130}" srcOrd="0" destOrd="0" presId="urn:microsoft.com/office/officeart/2005/8/layout/vList2"/>
    <dgm:cxn modelId="{E925891D-0498-49FF-8FDB-51518B878290}" type="presOf" srcId="{829DE29E-020E-497B-9B0D-2B03B542AA6B}" destId="{2A7CB802-9843-467E-B137-863C8FF5CD3B}" srcOrd="0" destOrd="0" presId="urn:microsoft.com/office/officeart/2005/8/layout/vList2"/>
    <dgm:cxn modelId="{BF8F409C-05BF-40A3-AC95-54E0D909FD68}" type="presOf" srcId="{2D362135-3CB2-4279-BA5F-DA39C4A593DF}" destId="{6FBE05C0-DDC1-4277-93C3-A758343DB345}" srcOrd="0" destOrd="0" presId="urn:microsoft.com/office/officeart/2005/8/layout/vList2"/>
    <dgm:cxn modelId="{F81382D9-F9A8-4E77-BAE9-0EFD6254315B}" srcId="{F3257002-0C01-4805-AF7E-872BCCDF7904}" destId="{829DE29E-020E-497B-9B0D-2B03B542AA6B}" srcOrd="2" destOrd="0" parTransId="{07C04173-47D8-4C03-AF57-5B08218EB05A}" sibTransId="{ED0C7ECB-FEA9-4F0D-B15C-A73FF378F3D6}"/>
    <dgm:cxn modelId="{2681D3C2-526E-46C4-ABAF-D23D6A453C1E}" type="presOf" srcId="{F3257002-0C01-4805-AF7E-872BCCDF7904}" destId="{49715798-B843-4BCC-9587-065B6BF09529}" srcOrd="0" destOrd="0" presId="urn:microsoft.com/office/officeart/2005/8/layout/vList2"/>
    <dgm:cxn modelId="{E59D594C-7DC1-4AFE-9CE1-0D17331DFC14}" srcId="{F3257002-0C01-4805-AF7E-872BCCDF7904}" destId="{B1BEFFC3-002D-4505-8912-E12D27C6AC64}" srcOrd="1" destOrd="0" parTransId="{09987B51-ECED-467B-A3F9-2FC7ECDFAC2D}" sibTransId="{71398D72-C4AE-4C70-9BA3-471B805B845C}"/>
    <dgm:cxn modelId="{D05EFF26-4101-47A5-B130-E9DDF8180E3B}" type="presParOf" srcId="{49715798-B843-4BCC-9587-065B6BF09529}" destId="{FB89A083-F688-43BF-A566-C66C4A8CCD35}" srcOrd="0" destOrd="0" presId="urn:microsoft.com/office/officeart/2005/8/layout/vList2"/>
    <dgm:cxn modelId="{290C28CF-2FF6-4671-A648-187658133EF0}" type="presParOf" srcId="{49715798-B843-4BCC-9587-065B6BF09529}" destId="{CF4DAB06-F609-459A-AC0D-792C3AD65F07}" srcOrd="1" destOrd="0" presId="urn:microsoft.com/office/officeart/2005/8/layout/vList2"/>
    <dgm:cxn modelId="{26281401-AAD4-435E-93D5-DAAE923F8738}" type="presParOf" srcId="{49715798-B843-4BCC-9587-065B6BF09529}" destId="{547D17A3-B80F-48FB-801E-5C33B0659130}" srcOrd="2" destOrd="0" presId="urn:microsoft.com/office/officeart/2005/8/layout/vList2"/>
    <dgm:cxn modelId="{AA3926E5-40E2-40E2-AFC2-4534016A660F}" type="presParOf" srcId="{49715798-B843-4BCC-9587-065B6BF09529}" destId="{BD964948-C9B9-45F9-A78C-742C7D3BE970}" srcOrd="3" destOrd="0" presId="urn:microsoft.com/office/officeart/2005/8/layout/vList2"/>
    <dgm:cxn modelId="{5976078D-C92F-4435-826B-F452DA689B3D}" type="presParOf" srcId="{49715798-B843-4BCC-9587-065B6BF09529}" destId="{2A7CB802-9843-467E-B137-863C8FF5CD3B}" srcOrd="4" destOrd="0" presId="urn:microsoft.com/office/officeart/2005/8/layout/vList2"/>
    <dgm:cxn modelId="{C01B5F33-61F8-4B66-A140-EF1667D9A904}" type="presParOf" srcId="{49715798-B843-4BCC-9587-065B6BF09529}" destId="{EEA80655-36E7-495F-BB95-E87AF23E2C59}" srcOrd="5" destOrd="0" presId="urn:microsoft.com/office/officeart/2005/8/layout/vList2"/>
    <dgm:cxn modelId="{E91F4DB6-8CE8-41DC-A02B-659A7BBE21A7}" type="presParOf" srcId="{49715798-B843-4BCC-9587-065B6BF09529}" destId="{6FBE05C0-DDC1-4277-93C3-A758343DB345}" srcOrd="6" destOrd="0" presId="urn:microsoft.com/office/officeart/2005/8/layout/vList2"/>
    <dgm:cxn modelId="{87EF56B6-64D7-4E17-9105-108E5E14DFD7}" type="presParOf" srcId="{49715798-B843-4BCC-9587-065B6BF09529}" destId="{DAE86C1B-026F-4247-BC03-A1CCC34F8C0C}" srcOrd="7" destOrd="0" presId="urn:microsoft.com/office/officeart/2005/8/layout/vList2"/>
    <dgm:cxn modelId="{5203FD4E-017A-48E9-AFA3-FBB5FE0ADFFE}" type="presParOf" srcId="{49715798-B843-4BCC-9587-065B6BF09529}" destId="{BEB3120F-B2AA-41D8-A677-DBB1122844C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DC8B9C-EA43-44ED-A054-7A0035FD9BDD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/>
      <dgm:spPr/>
      <dgm:t>
        <a:bodyPr/>
        <a:lstStyle/>
        <a:p>
          <a:endParaRPr lang="nl-NL"/>
        </a:p>
      </dgm:t>
    </dgm:pt>
    <dgm:pt modelId="{CCCCE611-2135-48E6-97F7-C9CC10D91C30}">
      <dgm:prSet/>
      <dgm:spPr/>
      <dgm:t>
        <a:bodyPr/>
        <a:lstStyle/>
        <a:p>
          <a:pPr algn="ctr" rtl="0"/>
          <a:r>
            <a:rPr lang="nl-NL" smtClean="0"/>
            <a:t>Aansturing van het hartritme</a:t>
          </a:r>
          <a:endParaRPr lang="nl-NL"/>
        </a:p>
      </dgm:t>
    </dgm:pt>
    <dgm:pt modelId="{52C3A666-7377-4811-8BC7-1A82BC4029C1}" type="parTrans" cxnId="{08A4A3A3-3466-47B6-BDB5-F20788E6E1DE}">
      <dgm:prSet/>
      <dgm:spPr/>
      <dgm:t>
        <a:bodyPr/>
        <a:lstStyle/>
        <a:p>
          <a:endParaRPr lang="nl-NL"/>
        </a:p>
      </dgm:t>
    </dgm:pt>
    <dgm:pt modelId="{034562FE-BE31-4B81-8D21-2FD73882787C}" type="sibTrans" cxnId="{08A4A3A3-3466-47B6-BDB5-F20788E6E1DE}">
      <dgm:prSet/>
      <dgm:spPr/>
      <dgm:t>
        <a:bodyPr/>
        <a:lstStyle/>
        <a:p>
          <a:endParaRPr lang="nl-NL"/>
        </a:p>
      </dgm:t>
    </dgm:pt>
    <dgm:pt modelId="{F4CF3F60-DAB4-44A4-86C5-B7BDB1A7AB0C}" type="pres">
      <dgm:prSet presAssocID="{72DC8B9C-EA43-44ED-A054-7A0035FD9BDD}" presName="linear" presStyleCnt="0">
        <dgm:presLayoutVars>
          <dgm:animLvl val="lvl"/>
          <dgm:resizeHandles val="exact"/>
        </dgm:presLayoutVars>
      </dgm:prSet>
      <dgm:spPr/>
    </dgm:pt>
    <dgm:pt modelId="{4C95992E-18CC-459B-8020-43D5D4ECD07B}" type="pres">
      <dgm:prSet presAssocID="{CCCCE611-2135-48E6-97F7-C9CC10D91C3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97B8455-8940-4F35-89DF-0744BA9C0914}" type="presOf" srcId="{CCCCE611-2135-48E6-97F7-C9CC10D91C30}" destId="{4C95992E-18CC-459B-8020-43D5D4ECD07B}" srcOrd="0" destOrd="0" presId="urn:microsoft.com/office/officeart/2005/8/layout/vList2"/>
    <dgm:cxn modelId="{0C4F7BAC-07F1-4568-9346-1D6EDC7F8AB7}" type="presOf" srcId="{72DC8B9C-EA43-44ED-A054-7A0035FD9BDD}" destId="{F4CF3F60-DAB4-44A4-86C5-B7BDB1A7AB0C}" srcOrd="0" destOrd="0" presId="urn:microsoft.com/office/officeart/2005/8/layout/vList2"/>
    <dgm:cxn modelId="{08A4A3A3-3466-47B6-BDB5-F20788E6E1DE}" srcId="{72DC8B9C-EA43-44ED-A054-7A0035FD9BDD}" destId="{CCCCE611-2135-48E6-97F7-C9CC10D91C30}" srcOrd="0" destOrd="0" parTransId="{52C3A666-7377-4811-8BC7-1A82BC4029C1}" sibTransId="{034562FE-BE31-4B81-8D21-2FD73882787C}"/>
    <dgm:cxn modelId="{078DF1F1-E429-4CE9-B675-7619CECB096F}" type="presParOf" srcId="{F4CF3F60-DAB4-44A4-86C5-B7BDB1A7AB0C}" destId="{4C95992E-18CC-459B-8020-43D5D4ECD07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FD6F8-CBF7-4C99-9642-B2C3F0469437}">
      <dsp:nvSpPr>
        <dsp:cNvPr id="0" name=""/>
        <dsp:cNvSpPr/>
      </dsp:nvSpPr>
      <dsp:spPr>
        <a:xfrm>
          <a:off x="0" y="414287"/>
          <a:ext cx="9144000" cy="15590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6500" kern="1200" dirty="0" smtClean="0"/>
            <a:t>Thema 2 Bloed</a:t>
          </a:r>
          <a:endParaRPr lang="nl-NL" sz="6500" kern="1200" dirty="0"/>
        </a:p>
      </dsp:txBody>
      <dsp:txXfrm>
        <a:off x="76105" y="490392"/>
        <a:ext cx="8991790" cy="14068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57B01-E7DB-42F0-9DE2-715BA86DCB0E}">
      <dsp:nvSpPr>
        <dsp:cNvPr id="0" name=""/>
        <dsp:cNvSpPr/>
      </dsp:nvSpPr>
      <dsp:spPr>
        <a:xfrm>
          <a:off x="0" y="96633"/>
          <a:ext cx="5651500" cy="873953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SA-knoop (</a:t>
          </a:r>
          <a:r>
            <a:rPr lang="nl-NL" sz="2200" kern="1200" dirty="0" err="1" smtClean="0"/>
            <a:t>Sinu-Atriële</a:t>
          </a:r>
          <a:r>
            <a:rPr lang="nl-NL" sz="2200" kern="1200" dirty="0" smtClean="0"/>
            <a:t> knoop) </a:t>
          </a:r>
          <a:r>
            <a:rPr lang="nl-NL" sz="2200" kern="1200" smtClean="0"/>
            <a:t>regelt hartritme </a:t>
          </a:r>
          <a:endParaRPr lang="nl-NL" sz="2200" kern="1200"/>
        </a:p>
      </dsp:txBody>
      <dsp:txXfrm>
        <a:off x="42663" y="139296"/>
        <a:ext cx="5566174" cy="788627"/>
      </dsp:txXfrm>
    </dsp:sp>
    <dsp:sp modelId="{B17BECFF-61E4-4562-8E26-F1CEBA8DBB4C}">
      <dsp:nvSpPr>
        <dsp:cNvPr id="0" name=""/>
        <dsp:cNvSpPr/>
      </dsp:nvSpPr>
      <dsp:spPr>
        <a:xfrm>
          <a:off x="0" y="1033947"/>
          <a:ext cx="5651500" cy="873953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smtClean="0"/>
            <a:t>Ligt in wand rechterboezem</a:t>
          </a:r>
          <a:endParaRPr lang="nl-NL" sz="2200" kern="1200"/>
        </a:p>
      </dsp:txBody>
      <dsp:txXfrm>
        <a:off x="42663" y="1076610"/>
        <a:ext cx="5566174" cy="788627"/>
      </dsp:txXfrm>
    </dsp:sp>
    <dsp:sp modelId="{3FC4D9C1-6B66-47DC-A2E6-64173098F1C8}">
      <dsp:nvSpPr>
        <dsp:cNvPr id="0" name=""/>
        <dsp:cNvSpPr/>
      </dsp:nvSpPr>
      <dsp:spPr>
        <a:xfrm>
          <a:off x="0" y="1971260"/>
          <a:ext cx="5651500" cy="873953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smtClean="0"/>
            <a:t>Signaal voor samentrekking eerst naar de boezems</a:t>
          </a:r>
          <a:endParaRPr lang="nl-NL" sz="2200" kern="1200"/>
        </a:p>
      </dsp:txBody>
      <dsp:txXfrm>
        <a:off x="42663" y="2013923"/>
        <a:ext cx="5566174" cy="788627"/>
      </dsp:txXfrm>
    </dsp:sp>
    <dsp:sp modelId="{B971DB53-161E-4E2B-83A7-944E679C9C9A}">
      <dsp:nvSpPr>
        <dsp:cNvPr id="0" name=""/>
        <dsp:cNvSpPr/>
      </dsp:nvSpPr>
      <dsp:spPr>
        <a:xfrm>
          <a:off x="0" y="2908574"/>
          <a:ext cx="5651500" cy="873953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smtClean="0"/>
            <a:t>Heel iets later naar de kamers</a:t>
          </a:r>
          <a:endParaRPr lang="nl-NL" sz="2200" kern="1200"/>
        </a:p>
      </dsp:txBody>
      <dsp:txXfrm>
        <a:off x="42663" y="2951237"/>
        <a:ext cx="5566174" cy="788627"/>
      </dsp:txXfrm>
    </dsp:sp>
    <dsp:sp modelId="{219B57C8-9368-4D4A-BFFD-1B25D6F78F18}">
      <dsp:nvSpPr>
        <dsp:cNvPr id="0" name=""/>
        <dsp:cNvSpPr/>
      </dsp:nvSpPr>
      <dsp:spPr>
        <a:xfrm>
          <a:off x="0" y="3845887"/>
          <a:ext cx="5651500" cy="873953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smtClean="0"/>
            <a:t>Hartritmestoornissen: SA-knoop functioneert niet goed</a:t>
          </a:r>
          <a:endParaRPr lang="nl-NL" sz="2200" kern="1200"/>
        </a:p>
      </dsp:txBody>
      <dsp:txXfrm>
        <a:off x="42663" y="3888550"/>
        <a:ext cx="5566174" cy="78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7FDE7-0981-4167-B80F-64860F669127}">
      <dsp:nvSpPr>
        <dsp:cNvPr id="0" name=""/>
        <dsp:cNvSpPr/>
      </dsp:nvSpPr>
      <dsp:spPr>
        <a:xfrm>
          <a:off x="0" y="48368"/>
          <a:ext cx="9144000" cy="15590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6500" kern="1200" smtClean="0"/>
            <a:t>De hartslag</a:t>
          </a:r>
          <a:endParaRPr lang="nl-NL" sz="6500" kern="1200"/>
        </a:p>
      </dsp:txBody>
      <dsp:txXfrm>
        <a:off x="76105" y="124473"/>
        <a:ext cx="8991790" cy="14068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6E4E2-1ECA-4B23-95DD-2CFF096D9D75}">
      <dsp:nvSpPr>
        <dsp:cNvPr id="0" name=""/>
        <dsp:cNvSpPr/>
      </dsp:nvSpPr>
      <dsp:spPr>
        <a:xfrm>
          <a:off x="0" y="3193"/>
          <a:ext cx="10515600" cy="131917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500" kern="1200" smtClean="0"/>
            <a:t>Samentrekken - ontspannen</a:t>
          </a:r>
          <a:endParaRPr lang="nl-NL" sz="5500" kern="1200"/>
        </a:p>
      </dsp:txBody>
      <dsp:txXfrm>
        <a:off x="64397" y="67590"/>
        <a:ext cx="10386806" cy="11903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60DCA-4237-4906-8641-99A48A656933}">
      <dsp:nvSpPr>
        <dsp:cNvPr id="0" name=""/>
        <dsp:cNvSpPr/>
      </dsp:nvSpPr>
      <dsp:spPr>
        <a:xfrm>
          <a:off x="0" y="452267"/>
          <a:ext cx="4813300" cy="954719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smtClean="0"/>
            <a:t>Hartritme: samentrekken en ontspannen van boezems en kamers</a:t>
          </a:r>
          <a:endParaRPr lang="nl-NL" sz="2400" kern="1200"/>
        </a:p>
      </dsp:txBody>
      <dsp:txXfrm>
        <a:off x="46606" y="498873"/>
        <a:ext cx="4720088" cy="861507"/>
      </dsp:txXfrm>
    </dsp:sp>
    <dsp:sp modelId="{E51B283F-DF43-4586-9C40-F859A878971B}">
      <dsp:nvSpPr>
        <dsp:cNvPr id="0" name=""/>
        <dsp:cNvSpPr/>
      </dsp:nvSpPr>
      <dsp:spPr>
        <a:xfrm>
          <a:off x="0" y="1476107"/>
          <a:ext cx="4813300" cy="954719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b="1" u="sng" kern="1200" dirty="0" smtClean="0"/>
            <a:t>S</a:t>
          </a:r>
          <a:r>
            <a:rPr lang="nl-NL" sz="2400" kern="1200" dirty="0" smtClean="0"/>
            <a:t>amentrekken = </a:t>
          </a:r>
          <a:r>
            <a:rPr lang="nl-NL" sz="2400" b="1" u="sng" kern="1200" dirty="0" smtClean="0"/>
            <a:t>S</a:t>
          </a:r>
          <a:r>
            <a:rPr lang="nl-NL" sz="2400" kern="1200" dirty="0" smtClean="0"/>
            <a:t>ystole</a:t>
          </a:r>
          <a:endParaRPr lang="nl-NL" sz="2400" kern="1200" dirty="0"/>
        </a:p>
      </dsp:txBody>
      <dsp:txXfrm>
        <a:off x="46606" y="1522713"/>
        <a:ext cx="4720088" cy="861507"/>
      </dsp:txXfrm>
    </dsp:sp>
    <dsp:sp modelId="{61A24F11-2ECE-4057-81F4-68831409ABBE}">
      <dsp:nvSpPr>
        <dsp:cNvPr id="0" name=""/>
        <dsp:cNvSpPr/>
      </dsp:nvSpPr>
      <dsp:spPr>
        <a:xfrm>
          <a:off x="0" y="2499947"/>
          <a:ext cx="4813300" cy="954719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591173"/>
                <a:satOff val="7783"/>
                <a:lumOff val="4661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591173"/>
                <a:satOff val="7783"/>
                <a:lumOff val="4661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591173"/>
                <a:satOff val="7783"/>
                <a:lumOff val="4661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smtClean="0"/>
            <a:t>Ontspannen = Diastole</a:t>
          </a:r>
          <a:endParaRPr lang="nl-NL" sz="2400" kern="1200"/>
        </a:p>
      </dsp:txBody>
      <dsp:txXfrm>
        <a:off x="46606" y="2546553"/>
        <a:ext cx="4720088" cy="861507"/>
      </dsp:txXfrm>
    </dsp:sp>
    <dsp:sp modelId="{C1B060C1-FDD2-4B1E-AB81-AA08117BA378}">
      <dsp:nvSpPr>
        <dsp:cNvPr id="0" name=""/>
        <dsp:cNvSpPr/>
      </dsp:nvSpPr>
      <dsp:spPr>
        <a:xfrm>
          <a:off x="0" y="3523787"/>
          <a:ext cx="4813300" cy="954719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smtClean="0">
              <a:hlinkClick xmlns:r="http://schemas.openxmlformats.org/officeDocument/2006/relationships" r:id="rId1"/>
            </a:rPr>
            <a:t>Afwisseling systole en diastole in boezem en kamer</a:t>
          </a:r>
          <a:endParaRPr lang="nl-NL" sz="2400" kern="1200"/>
        </a:p>
      </dsp:txBody>
      <dsp:txXfrm>
        <a:off x="46606" y="3570393"/>
        <a:ext cx="4720088" cy="8615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F7878-EC2F-4313-9CEE-8E704205C321}">
      <dsp:nvSpPr>
        <dsp:cNvPr id="0" name=""/>
        <dsp:cNvSpPr/>
      </dsp:nvSpPr>
      <dsp:spPr>
        <a:xfrm>
          <a:off x="0" y="3193"/>
          <a:ext cx="4000500" cy="131917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500" kern="1200" smtClean="0"/>
            <a:t>Hartcyclus</a:t>
          </a:r>
          <a:endParaRPr lang="nl-NL" sz="5500" kern="1200"/>
        </a:p>
      </dsp:txBody>
      <dsp:txXfrm>
        <a:off x="64397" y="67590"/>
        <a:ext cx="3871706" cy="11903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8553B-AE36-494F-9939-7A372968ED67}">
      <dsp:nvSpPr>
        <dsp:cNvPr id="0" name=""/>
        <dsp:cNvSpPr/>
      </dsp:nvSpPr>
      <dsp:spPr>
        <a:xfrm>
          <a:off x="0" y="81411"/>
          <a:ext cx="5384800" cy="993128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1. Samentrekken van de boezems</a:t>
          </a:r>
          <a:endParaRPr lang="nl-NL" sz="2500" kern="1200" dirty="0"/>
        </a:p>
      </dsp:txBody>
      <dsp:txXfrm>
        <a:off x="48481" y="129892"/>
        <a:ext cx="5287838" cy="896166"/>
      </dsp:txXfrm>
    </dsp:sp>
    <dsp:sp modelId="{3ABE3DBC-CBFB-43CE-9AAA-8E7DE4570100}">
      <dsp:nvSpPr>
        <dsp:cNvPr id="0" name=""/>
        <dsp:cNvSpPr/>
      </dsp:nvSpPr>
      <dsp:spPr>
        <a:xfrm>
          <a:off x="0" y="1146540"/>
          <a:ext cx="5384800" cy="993128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2. Samentrekken van de kamers</a:t>
          </a:r>
          <a:endParaRPr lang="nl-NL" sz="2500" kern="1200" dirty="0"/>
        </a:p>
      </dsp:txBody>
      <dsp:txXfrm>
        <a:off x="48481" y="1195021"/>
        <a:ext cx="5287838" cy="896166"/>
      </dsp:txXfrm>
    </dsp:sp>
    <dsp:sp modelId="{F4350242-A0C9-4EF7-AD6C-EFCF3E15AD76}">
      <dsp:nvSpPr>
        <dsp:cNvPr id="0" name=""/>
        <dsp:cNvSpPr/>
      </dsp:nvSpPr>
      <dsp:spPr>
        <a:xfrm>
          <a:off x="0" y="2211669"/>
          <a:ext cx="5384800" cy="993128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591173"/>
                <a:satOff val="7783"/>
                <a:lumOff val="4661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591173"/>
                <a:satOff val="7783"/>
                <a:lumOff val="4661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591173"/>
                <a:satOff val="7783"/>
                <a:lumOff val="4661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3. Hartpauze</a:t>
          </a:r>
          <a:endParaRPr lang="nl-NL" sz="2500" kern="1200" dirty="0"/>
        </a:p>
      </dsp:txBody>
      <dsp:txXfrm>
        <a:off x="48481" y="2260150"/>
        <a:ext cx="5287838" cy="896166"/>
      </dsp:txXfrm>
    </dsp:sp>
    <dsp:sp modelId="{122C100B-A87A-4109-B550-3560E896776F}">
      <dsp:nvSpPr>
        <dsp:cNvPr id="0" name=""/>
        <dsp:cNvSpPr/>
      </dsp:nvSpPr>
      <dsp:spPr>
        <a:xfrm>
          <a:off x="0" y="3276797"/>
          <a:ext cx="5384800" cy="993128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95587"/>
                <a:satOff val="3892"/>
                <a:lumOff val="233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95587"/>
                <a:satOff val="3892"/>
                <a:lumOff val="233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Afbeelding: druk en volume van de linkerkamer tijdens een hartcyclus</a:t>
          </a:r>
          <a:endParaRPr lang="nl-NL" sz="2500" kern="1200" dirty="0"/>
        </a:p>
      </dsp:txBody>
      <dsp:txXfrm>
        <a:off x="48481" y="3325278"/>
        <a:ext cx="5287838" cy="8961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6CD36-8C95-47AF-B766-0E3F2EE4549F}">
      <dsp:nvSpPr>
        <dsp:cNvPr id="0" name=""/>
        <dsp:cNvSpPr/>
      </dsp:nvSpPr>
      <dsp:spPr>
        <a:xfrm>
          <a:off x="0" y="3193"/>
          <a:ext cx="5308600" cy="131917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500" kern="1200" smtClean="0"/>
            <a:t>Minuutvolume</a:t>
          </a:r>
          <a:endParaRPr lang="nl-NL" sz="5500" kern="1200"/>
        </a:p>
      </dsp:txBody>
      <dsp:txXfrm>
        <a:off x="64397" y="67590"/>
        <a:ext cx="5179806" cy="11903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9A083-F688-43BF-A566-C66C4A8CCD35}">
      <dsp:nvSpPr>
        <dsp:cNvPr id="0" name=""/>
        <dsp:cNvSpPr/>
      </dsp:nvSpPr>
      <dsp:spPr>
        <a:xfrm>
          <a:off x="0" y="532606"/>
          <a:ext cx="11684000" cy="5996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Minuutvolume = hoeveelheid bloed die linkerkamer per minuut uit het hart pompt (ml)</a:t>
          </a:r>
          <a:endParaRPr lang="nl-NL" sz="2500" kern="1200"/>
        </a:p>
      </dsp:txBody>
      <dsp:txXfrm>
        <a:off x="29271" y="561877"/>
        <a:ext cx="11625458" cy="541083"/>
      </dsp:txXfrm>
    </dsp:sp>
    <dsp:sp modelId="{547D17A3-B80F-48FB-801E-5C33B0659130}">
      <dsp:nvSpPr>
        <dsp:cNvPr id="0" name=""/>
        <dsp:cNvSpPr/>
      </dsp:nvSpPr>
      <dsp:spPr>
        <a:xfrm>
          <a:off x="0" y="1204231"/>
          <a:ext cx="11684000" cy="5996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Minuutvolume wordt bepaald door twee factoren</a:t>
          </a:r>
          <a:endParaRPr lang="nl-NL" sz="2500" kern="1200"/>
        </a:p>
      </dsp:txBody>
      <dsp:txXfrm>
        <a:off x="29271" y="1233502"/>
        <a:ext cx="11625458" cy="541083"/>
      </dsp:txXfrm>
    </dsp:sp>
    <dsp:sp modelId="{2A7CB802-9843-467E-B137-863C8FF5CD3B}">
      <dsp:nvSpPr>
        <dsp:cNvPr id="0" name=""/>
        <dsp:cNvSpPr/>
      </dsp:nvSpPr>
      <dsp:spPr>
        <a:xfrm>
          <a:off x="0" y="1875856"/>
          <a:ext cx="11684000" cy="5996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Hartslagfrequentie = aantal slagen per minuut</a:t>
          </a:r>
          <a:endParaRPr lang="nl-NL" sz="2500" kern="1200"/>
        </a:p>
      </dsp:txBody>
      <dsp:txXfrm>
        <a:off x="29271" y="1905127"/>
        <a:ext cx="11625458" cy="541083"/>
      </dsp:txXfrm>
    </dsp:sp>
    <dsp:sp modelId="{6FBE05C0-DDC1-4277-93C3-A758343DB345}">
      <dsp:nvSpPr>
        <dsp:cNvPr id="0" name=""/>
        <dsp:cNvSpPr/>
      </dsp:nvSpPr>
      <dsp:spPr>
        <a:xfrm>
          <a:off x="0" y="2547481"/>
          <a:ext cx="11684000" cy="5996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Slagvolume = hoeveelheid bloed die per slag uit de linkerkamer gepompt wordt (ml)</a:t>
          </a:r>
          <a:endParaRPr lang="nl-NL" sz="2500" kern="1200"/>
        </a:p>
      </dsp:txBody>
      <dsp:txXfrm>
        <a:off x="29271" y="2576752"/>
        <a:ext cx="11625458" cy="541083"/>
      </dsp:txXfrm>
    </dsp:sp>
    <dsp:sp modelId="{BEB3120F-B2AA-41D8-A677-DBB1122844C9}">
      <dsp:nvSpPr>
        <dsp:cNvPr id="0" name=""/>
        <dsp:cNvSpPr/>
      </dsp:nvSpPr>
      <dsp:spPr>
        <a:xfrm>
          <a:off x="0" y="3219106"/>
          <a:ext cx="11684000" cy="59962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Minuutvolume = hartslagfrequente x slagvolume</a:t>
          </a:r>
          <a:endParaRPr lang="nl-NL" sz="2500" kern="1200"/>
        </a:p>
      </dsp:txBody>
      <dsp:txXfrm>
        <a:off x="29271" y="3248377"/>
        <a:ext cx="11625458" cy="54108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5992E-18CC-459B-8020-43D5D4ECD07B}">
      <dsp:nvSpPr>
        <dsp:cNvPr id="0" name=""/>
        <dsp:cNvSpPr/>
      </dsp:nvSpPr>
      <dsp:spPr>
        <a:xfrm>
          <a:off x="0" y="3193"/>
          <a:ext cx="10515600" cy="1319175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500" kern="1200" smtClean="0"/>
            <a:t>Aansturing van het hartritme</a:t>
          </a:r>
          <a:endParaRPr lang="nl-NL" sz="5500" kern="1200"/>
        </a:p>
      </dsp:txBody>
      <dsp:txXfrm>
        <a:off x="64397" y="67590"/>
        <a:ext cx="10386806" cy="1190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2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2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406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73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33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090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30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176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771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58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325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43A07-287A-4B05-91C2-4F4CF2BBC070}" type="datetimeFigureOut">
              <a:rPr lang="nl-NL" smtClean="0"/>
              <a:t>11-11-2014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CDA3C-7C5F-4D39-95C0-8850D6A61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27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Layout" Target="../diagrams/layout9.xml"/><Relationship Id="rId7" Type="http://schemas.openxmlformats.org/officeDocument/2006/relationships/image" Target="../media/image3.jpg"/><Relationship Id="rId12" Type="http://schemas.microsoft.com/office/2007/relationships/diagramDrawing" Target="../diagrams/drawing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11" Type="http://schemas.openxmlformats.org/officeDocument/2006/relationships/diagramColors" Target="../diagrams/colors10.xml"/><Relationship Id="rId5" Type="http://schemas.openxmlformats.org/officeDocument/2006/relationships/diagramColors" Target="../diagrams/colors9.xml"/><Relationship Id="rId10" Type="http://schemas.openxmlformats.org/officeDocument/2006/relationships/diagramQuickStyle" Target="../diagrams/quickStyle10.xml"/><Relationship Id="rId4" Type="http://schemas.openxmlformats.org/officeDocument/2006/relationships/diagramQuickStyle" Target="../diagrams/quickStyle9.xml"/><Relationship Id="rId9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03302770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67564981"/>
              </p:ext>
            </p:extLst>
          </p:nvPr>
        </p:nvGraphicFramePr>
        <p:xfrm>
          <a:off x="1524000" y="3602038"/>
          <a:ext cx="9144000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1560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15111156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560473"/>
              </p:ext>
            </p:extLst>
          </p:nvPr>
        </p:nvGraphicFramePr>
        <p:xfrm>
          <a:off x="266700" y="1825625"/>
          <a:ext cx="4813300" cy="493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Afbeelding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247" y="2203945"/>
            <a:ext cx="6499553" cy="440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60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90419500"/>
              </p:ext>
            </p:extLst>
          </p:nvPr>
        </p:nvGraphicFramePr>
        <p:xfrm>
          <a:off x="838200" y="365125"/>
          <a:ext cx="40005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095161"/>
              </p:ext>
            </p:extLst>
          </p:nvPr>
        </p:nvGraphicFramePr>
        <p:xfrm>
          <a:off x="838200" y="1825625"/>
          <a:ext cx="53848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Afbeelding 8" descr="grafiek druk en volume ventrikel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1" t="8656" r="23810" b="11601"/>
          <a:stretch>
            <a:fillRect/>
          </a:stretch>
        </p:blipFill>
        <p:spPr bwMode="auto">
          <a:xfrm>
            <a:off x="6527765" y="754063"/>
            <a:ext cx="5532474" cy="550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3773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13421133"/>
              </p:ext>
            </p:extLst>
          </p:nvPr>
        </p:nvGraphicFramePr>
        <p:xfrm>
          <a:off x="838200" y="365125"/>
          <a:ext cx="5308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068319"/>
              </p:ext>
            </p:extLst>
          </p:nvPr>
        </p:nvGraphicFramePr>
        <p:xfrm>
          <a:off x="215900" y="1825625"/>
          <a:ext cx="11684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0092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84699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37" y="1918493"/>
            <a:ext cx="5033963" cy="4816209"/>
          </a:xfrm>
        </p:spPr>
      </p:pic>
      <p:graphicFrame>
        <p:nvGraphicFramePr>
          <p:cNvPr id="8" name="Tijdelijke aanduiding voor inhoud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9388793"/>
              </p:ext>
            </p:extLst>
          </p:nvPr>
        </p:nvGraphicFramePr>
        <p:xfrm>
          <a:off x="6172200" y="1825624"/>
          <a:ext cx="5651500" cy="4816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544636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140</Words>
  <Application>Microsoft Office PowerPoint</Application>
  <PresentationFormat>Breedbeeld</PresentationFormat>
  <Paragraphs>24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Henk Straaten, van</dc:creator>
  <cp:lastModifiedBy>Henk Straaten, van</cp:lastModifiedBy>
  <cp:revision>6</cp:revision>
  <dcterms:created xsi:type="dcterms:W3CDTF">2014-11-11T07:43:42Z</dcterms:created>
  <dcterms:modified xsi:type="dcterms:W3CDTF">2014-11-11T08:23:11Z</dcterms:modified>
</cp:coreProperties>
</file>